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48" r:id="rId1"/>
  </p:sldMasterIdLst>
  <p:notesMasterIdLst>
    <p:notesMasterId r:id="rId15"/>
  </p:notesMasterIdLst>
  <p:sldIdLst>
    <p:sldId id="256" r:id="rId2"/>
    <p:sldId id="259" r:id="rId3"/>
    <p:sldId id="303" r:id="rId4"/>
    <p:sldId id="261" r:id="rId5"/>
    <p:sldId id="298" r:id="rId6"/>
    <p:sldId id="304" r:id="rId7"/>
    <p:sldId id="264" r:id="rId8"/>
    <p:sldId id="306" r:id="rId9"/>
    <p:sldId id="302" r:id="rId10"/>
    <p:sldId id="305" r:id="rId11"/>
    <p:sldId id="300" r:id="rId12"/>
    <p:sldId id="307" r:id="rId13"/>
    <p:sldId id="308" r:id="rId14"/>
  </p:sldIdLst>
  <p:sldSz cx="9144000" cy="6858000" type="screen4x3"/>
  <p:notesSz cx="6858000" cy="9144000"/>
  <p:defaultTextStyle>
    <a:defPPr>
      <a:defRPr lang="ar-SA"/>
    </a:defPPr>
    <a:lvl1pPr algn="l" rtl="0" eaLnBrk="0" fontAlgn="base" hangingPunct="0">
      <a:spcBef>
        <a:spcPct val="0"/>
      </a:spcBef>
      <a:spcAft>
        <a:spcPct val="0"/>
      </a:spcAft>
      <a:defRPr sz="4400" b="1" kern="1200">
        <a:solidFill>
          <a:schemeClr val="tx2"/>
        </a:solidFill>
        <a:latin typeface="Arial" panose="020B0604020202020204" pitchFamily="34" charset="0"/>
        <a:ea typeface="+mn-ea"/>
        <a:cs typeface="2  Titr" pitchFamily="2" charset="0"/>
      </a:defRPr>
    </a:lvl1pPr>
    <a:lvl2pPr marL="457200" algn="l" rtl="0" eaLnBrk="0" fontAlgn="base" hangingPunct="0">
      <a:spcBef>
        <a:spcPct val="0"/>
      </a:spcBef>
      <a:spcAft>
        <a:spcPct val="0"/>
      </a:spcAft>
      <a:defRPr sz="4400" b="1" kern="1200">
        <a:solidFill>
          <a:schemeClr val="tx2"/>
        </a:solidFill>
        <a:latin typeface="Arial" panose="020B0604020202020204" pitchFamily="34" charset="0"/>
        <a:ea typeface="+mn-ea"/>
        <a:cs typeface="2  Titr" pitchFamily="2" charset="0"/>
      </a:defRPr>
    </a:lvl2pPr>
    <a:lvl3pPr marL="914400" algn="l" rtl="0" eaLnBrk="0" fontAlgn="base" hangingPunct="0">
      <a:spcBef>
        <a:spcPct val="0"/>
      </a:spcBef>
      <a:spcAft>
        <a:spcPct val="0"/>
      </a:spcAft>
      <a:defRPr sz="4400" b="1" kern="1200">
        <a:solidFill>
          <a:schemeClr val="tx2"/>
        </a:solidFill>
        <a:latin typeface="Arial" panose="020B0604020202020204" pitchFamily="34" charset="0"/>
        <a:ea typeface="+mn-ea"/>
        <a:cs typeface="2  Titr" pitchFamily="2" charset="0"/>
      </a:defRPr>
    </a:lvl3pPr>
    <a:lvl4pPr marL="1371600" algn="l" rtl="0" eaLnBrk="0" fontAlgn="base" hangingPunct="0">
      <a:spcBef>
        <a:spcPct val="0"/>
      </a:spcBef>
      <a:spcAft>
        <a:spcPct val="0"/>
      </a:spcAft>
      <a:defRPr sz="4400" b="1" kern="1200">
        <a:solidFill>
          <a:schemeClr val="tx2"/>
        </a:solidFill>
        <a:latin typeface="Arial" panose="020B0604020202020204" pitchFamily="34" charset="0"/>
        <a:ea typeface="+mn-ea"/>
        <a:cs typeface="2  Titr" pitchFamily="2" charset="0"/>
      </a:defRPr>
    </a:lvl4pPr>
    <a:lvl5pPr marL="1828800" algn="l" rtl="0" eaLnBrk="0" fontAlgn="base" hangingPunct="0">
      <a:spcBef>
        <a:spcPct val="0"/>
      </a:spcBef>
      <a:spcAft>
        <a:spcPct val="0"/>
      </a:spcAft>
      <a:defRPr sz="4400" b="1" kern="1200">
        <a:solidFill>
          <a:schemeClr val="tx2"/>
        </a:solidFill>
        <a:latin typeface="Arial" panose="020B0604020202020204" pitchFamily="34" charset="0"/>
        <a:ea typeface="+mn-ea"/>
        <a:cs typeface="2  Titr" pitchFamily="2" charset="0"/>
      </a:defRPr>
    </a:lvl5pPr>
    <a:lvl6pPr marL="2286000" algn="l" defTabSz="914400" rtl="0" eaLnBrk="1" latinLnBrk="0" hangingPunct="1">
      <a:defRPr sz="4400" b="1" kern="1200">
        <a:solidFill>
          <a:schemeClr val="tx2"/>
        </a:solidFill>
        <a:latin typeface="Arial" panose="020B0604020202020204" pitchFamily="34" charset="0"/>
        <a:ea typeface="+mn-ea"/>
        <a:cs typeface="2  Titr" pitchFamily="2" charset="0"/>
      </a:defRPr>
    </a:lvl6pPr>
    <a:lvl7pPr marL="2743200" algn="l" defTabSz="914400" rtl="0" eaLnBrk="1" latinLnBrk="0" hangingPunct="1">
      <a:defRPr sz="4400" b="1" kern="1200">
        <a:solidFill>
          <a:schemeClr val="tx2"/>
        </a:solidFill>
        <a:latin typeface="Arial" panose="020B0604020202020204" pitchFamily="34" charset="0"/>
        <a:ea typeface="+mn-ea"/>
        <a:cs typeface="2  Titr" pitchFamily="2" charset="0"/>
      </a:defRPr>
    </a:lvl7pPr>
    <a:lvl8pPr marL="3200400" algn="l" defTabSz="914400" rtl="0" eaLnBrk="1" latinLnBrk="0" hangingPunct="1">
      <a:defRPr sz="4400" b="1" kern="1200">
        <a:solidFill>
          <a:schemeClr val="tx2"/>
        </a:solidFill>
        <a:latin typeface="Arial" panose="020B0604020202020204" pitchFamily="34" charset="0"/>
        <a:ea typeface="+mn-ea"/>
        <a:cs typeface="2  Titr" pitchFamily="2" charset="0"/>
      </a:defRPr>
    </a:lvl8pPr>
    <a:lvl9pPr marL="3657600" algn="l" defTabSz="914400" rtl="0" eaLnBrk="1" latinLnBrk="0" hangingPunct="1">
      <a:defRPr sz="4400" b="1" kern="1200">
        <a:solidFill>
          <a:schemeClr val="tx2"/>
        </a:solidFill>
        <a:latin typeface="Arial" panose="020B0604020202020204" pitchFamily="34" charset="0"/>
        <a:ea typeface="+mn-ea"/>
        <a:cs typeface="2  Titr" pitchFamily="2"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479" autoAdjust="0"/>
    <p:restoredTop sz="94718" autoAdjust="0"/>
  </p:normalViewPr>
  <p:slideViewPr>
    <p:cSldViewPr>
      <p:cViewPr varScale="1">
        <p:scale>
          <a:sx n="102" d="100"/>
          <a:sy n="102" d="100"/>
        </p:scale>
        <p:origin x="125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8B010EE5-4CDC-4F1B-B3DD-B2DA55874B0B}" type="datetimeFigureOut">
              <a:rPr lang="en-US"/>
              <a:pPr>
                <a:defRPr/>
              </a:pPr>
              <a:t>5/1/2021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D0D6509A-E47A-4305-97EB-F4E71A98775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fa-IR" altLang="en-US"/>
              <a:t>مدارهای الکتریکی 2</a:t>
            </a:r>
            <a:endParaRPr lang="en-US" altLang="en-US"/>
          </a:p>
        </p:txBody>
      </p:sp>
    </p:spTree>
    <p:extLst>
      <p:ext uri="{BB962C8B-B14F-4D97-AF65-F5344CB8AC3E}">
        <p14:creationId xmlns:p14="http://schemas.microsoft.com/office/powerpoint/2010/main" val="2040555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fa-IR" altLang="en-US"/>
              <a:t>مدارهای الکتریکی 2</a:t>
            </a:r>
            <a:endParaRPr lang="en-US" altLang="en-US"/>
          </a:p>
        </p:txBody>
      </p:sp>
    </p:spTree>
    <p:extLst>
      <p:ext uri="{BB962C8B-B14F-4D97-AF65-F5344CB8AC3E}">
        <p14:creationId xmlns:p14="http://schemas.microsoft.com/office/powerpoint/2010/main" val="4845259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274638"/>
            <a:ext cx="72104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1" eaLnBrk="1" hangingPunct="1">
              <a:defRPr sz="1400" b="0">
                <a:solidFill>
                  <a:schemeClr val="tx1"/>
                </a:solidFill>
                <a:cs typeface="B Titr" panose="00000700000000000000" pitchFamily="2" charset="-78"/>
              </a:defRPr>
            </a:lvl1pPr>
          </a:lstStyle>
          <a:p>
            <a:pPr>
              <a:defRPr/>
            </a:pPr>
            <a:r>
              <a:rPr lang="fa-IR" altLang="en-US"/>
              <a:t>مدارهای الکتریکی 2</a:t>
            </a:r>
            <a:endParaRPr lang="en-US" altLang="en-US"/>
          </a:p>
        </p:txBody>
      </p:sp>
      <p:sp>
        <p:nvSpPr>
          <p:cNvPr id="2" name="Rectangle 7"/>
          <p:cNvSpPr>
            <a:spLocks noChangeArrowheads="1"/>
          </p:cNvSpPr>
          <p:nvPr userDrawn="1"/>
        </p:nvSpPr>
        <p:spPr bwMode="auto">
          <a:xfrm>
            <a:off x="0" y="1385888"/>
            <a:ext cx="9144000" cy="215900"/>
          </a:xfrm>
          <a:prstGeom prst="rect">
            <a:avLst/>
          </a:prstGeom>
          <a:gradFill rotWithShape="1">
            <a:gsLst>
              <a:gs pos="0">
                <a:srgbClr val="3366FF"/>
              </a:gs>
              <a:gs pos="50000">
                <a:srgbClr val="182F76"/>
              </a:gs>
              <a:gs pos="100000">
                <a:srgbClr val="3366FF"/>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rtl="1">
              <a:defRPr sz="4400" b="1">
                <a:solidFill>
                  <a:schemeClr val="tx2"/>
                </a:solidFill>
                <a:latin typeface="Arial" panose="020B0604020202020204" pitchFamily="34" charset="0"/>
                <a:cs typeface="2  Titr" pitchFamily="2" charset="0"/>
              </a:defRPr>
            </a:lvl1pPr>
            <a:lvl2pPr marL="742950" indent="-285750" algn="r" rtl="1">
              <a:defRPr sz="4400" b="1">
                <a:solidFill>
                  <a:schemeClr val="tx2"/>
                </a:solidFill>
                <a:latin typeface="Arial" panose="020B0604020202020204" pitchFamily="34" charset="0"/>
                <a:cs typeface="2  Titr" pitchFamily="2" charset="0"/>
              </a:defRPr>
            </a:lvl2pPr>
            <a:lvl3pPr marL="1143000" indent="-228600" algn="r" rtl="1">
              <a:defRPr sz="4400" b="1">
                <a:solidFill>
                  <a:schemeClr val="tx2"/>
                </a:solidFill>
                <a:latin typeface="Arial" panose="020B0604020202020204" pitchFamily="34" charset="0"/>
                <a:cs typeface="2  Titr" pitchFamily="2" charset="0"/>
              </a:defRPr>
            </a:lvl3pPr>
            <a:lvl4pPr marL="1600200" indent="-228600" algn="r" rtl="1">
              <a:defRPr sz="4400" b="1">
                <a:solidFill>
                  <a:schemeClr val="tx2"/>
                </a:solidFill>
                <a:latin typeface="Arial" panose="020B0604020202020204" pitchFamily="34" charset="0"/>
                <a:cs typeface="2  Titr" pitchFamily="2" charset="0"/>
              </a:defRPr>
            </a:lvl4pPr>
            <a:lvl5pPr marL="2057400" indent="-228600" algn="r" rtl="1">
              <a:defRPr sz="4400" b="1">
                <a:solidFill>
                  <a:schemeClr val="tx2"/>
                </a:solidFill>
                <a:latin typeface="Arial" panose="020B0604020202020204" pitchFamily="34" charset="0"/>
                <a:cs typeface="2  Titr" pitchFamily="2" charset="0"/>
              </a:defRPr>
            </a:lvl5pPr>
            <a:lvl6pPr marL="2514600" indent="-228600" algn="r" rtl="1" eaLnBrk="0" fontAlgn="base" hangingPunct="0">
              <a:spcBef>
                <a:spcPct val="0"/>
              </a:spcBef>
              <a:spcAft>
                <a:spcPct val="0"/>
              </a:spcAft>
              <a:defRPr sz="4400" b="1">
                <a:solidFill>
                  <a:schemeClr val="tx2"/>
                </a:solidFill>
                <a:latin typeface="Arial" panose="020B0604020202020204" pitchFamily="34" charset="0"/>
                <a:cs typeface="2  Titr" pitchFamily="2" charset="0"/>
              </a:defRPr>
            </a:lvl6pPr>
            <a:lvl7pPr marL="2971800" indent="-228600" algn="r" rtl="1" eaLnBrk="0" fontAlgn="base" hangingPunct="0">
              <a:spcBef>
                <a:spcPct val="0"/>
              </a:spcBef>
              <a:spcAft>
                <a:spcPct val="0"/>
              </a:spcAft>
              <a:defRPr sz="4400" b="1">
                <a:solidFill>
                  <a:schemeClr val="tx2"/>
                </a:solidFill>
                <a:latin typeface="Arial" panose="020B0604020202020204" pitchFamily="34" charset="0"/>
                <a:cs typeface="2  Titr" pitchFamily="2" charset="0"/>
              </a:defRPr>
            </a:lvl7pPr>
            <a:lvl8pPr marL="3429000" indent="-228600" algn="r" rtl="1" eaLnBrk="0" fontAlgn="base" hangingPunct="0">
              <a:spcBef>
                <a:spcPct val="0"/>
              </a:spcBef>
              <a:spcAft>
                <a:spcPct val="0"/>
              </a:spcAft>
              <a:defRPr sz="4400" b="1">
                <a:solidFill>
                  <a:schemeClr val="tx2"/>
                </a:solidFill>
                <a:latin typeface="Arial" panose="020B0604020202020204" pitchFamily="34" charset="0"/>
                <a:cs typeface="2  Titr" pitchFamily="2" charset="0"/>
              </a:defRPr>
            </a:lvl8pPr>
            <a:lvl9pPr marL="3886200" indent="-228600" algn="r" rtl="1" eaLnBrk="0" fontAlgn="base" hangingPunct="0">
              <a:spcBef>
                <a:spcPct val="0"/>
              </a:spcBef>
              <a:spcAft>
                <a:spcPct val="0"/>
              </a:spcAft>
              <a:defRPr sz="4400" b="1">
                <a:solidFill>
                  <a:schemeClr val="tx2"/>
                </a:solidFill>
                <a:latin typeface="Arial" panose="020B0604020202020204" pitchFamily="34" charset="0"/>
                <a:cs typeface="2  Titr" pitchFamily="2" charset="0"/>
              </a:defRPr>
            </a:lvl9pPr>
          </a:lstStyle>
          <a:p>
            <a:pPr eaLnBrk="1" hangingPunct="1">
              <a:defRPr/>
            </a:pPr>
            <a:endParaRPr lang="en-US" altLang="en-US" smtClean="0"/>
          </a:p>
        </p:txBody>
      </p:sp>
      <p:sp>
        <p:nvSpPr>
          <p:cNvPr id="1030" name="Rectangle 8"/>
          <p:cNvSpPr>
            <a:spLocks noChangeArrowheads="1"/>
          </p:cNvSpPr>
          <p:nvPr userDrawn="1"/>
        </p:nvSpPr>
        <p:spPr bwMode="auto">
          <a:xfrm>
            <a:off x="-7938" y="6135688"/>
            <a:ext cx="9144001" cy="107950"/>
          </a:xfrm>
          <a:prstGeom prst="rect">
            <a:avLst/>
          </a:prstGeom>
          <a:gradFill rotWithShape="1">
            <a:gsLst>
              <a:gs pos="0">
                <a:srgbClr val="3366FF"/>
              </a:gs>
              <a:gs pos="50000">
                <a:srgbClr val="182F76"/>
              </a:gs>
              <a:gs pos="100000">
                <a:srgbClr val="3366FF"/>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rtl="1">
              <a:defRPr sz="4400" b="1">
                <a:solidFill>
                  <a:schemeClr val="tx2"/>
                </a:solidFill>
                <a:latin typeface="Arial" panose="020B0604020202020204" pitchFamily="34" charset="0"/>
                <a:cs typeface="2  Titr" pitchFamily="2" charset="0"/>
              </a:defRPr>
            </a:lvl1pPr>
            <a:lvl2pPr marL="742950" indent="-285750" algn="r" rtl="1">
              <a:defRPr sz="4400" b="1">
                <a:solidFill>
                  <a:schemeClr val="tx2"/>
                </a:solidFill>
                <a:latin typeface="Arial" panose="020B0604020202020204" pitchFamily="34" charset="0"/>
                <a:cs typeface="2  Titr" pitchFamily="2" charset="0"/>
              </a:defRPr>
            </a:lvl2pPr>
            <a:lvl3pPr marL="1143000" indent="-228600" algn="r" rtl="1">
              <a:defRPr sz="4400" b="1">
                <a:solidFill>
                  <a:schemeClr val="tx2"/>
                </a:solidFill>
                <a:latin typeface="Arial" panose="020B0604020202020204" pitchFamily="34" charset="0"/>
                <a:cs typeface="2  Titr" pitchFamily="2" charset="0"/>
              </a:defRPr>
            </a:lvl3pPr>
            <a:lvl4pPr marL="1600200" indent="-228600" algn="r" rtl="1">
              <a:defRPr sz="4400" b="1">
                <a:solidFill>
                  <a:schemeClr val="tx2"/>
                </a:solidFill>
                <a:latin typeface="Arial" panose="020B0604020202020204" pitchFamily="34" charset="0"/>
                <a:cs typeface="2  Titr" pitchFamily="2" charset="0"/>
              </a:defRPr>
            </a:lvl4pPr>
            <a:lvl5pPr marL="2057400" indent="-228600" algn="r" rtl="1">
              <a:defRPr sz="4400" b="1">
                <a:solidFill>
                  <a:schemeClr val="tx2"/>
                </a:solidFill>
                <a:latin typeface="Arial" panose="020B0604020202020204" pitchFamily="34" charset="0"/>
                <a:cs typeface="2  Titr" pitchFamily="2" charset="0"/>
              </a:defRPr>
            </a:lvl5pPr>
            <a:lvl6pPr marL="2514600" indent="-228600" algn="r" rtl="1" eaLnBrk="0" fontAlgn="base" hangingPunct="0">
              <a:spcBef>
                <a:spcPct val="0"/>
              </a:spcBef>
              <a:spcAft>
                <a:spcPct val="0"/>
              </a:spcAft>
              <a:defRPr sz="4400" b="1">
                <a:solidFill>
                  <a:schemeClr val="tx2"/>
                </a:solidFill>
                <a:latin typeface="Arial" panose="020B0604020202020204" pitchFamily="34" charset="0"/>
                <a:cs typeface="2  Titr" pitchFamily="2" charset="0"/>
              </a:defRPr>
            </a:lvl6pPr>
            <a:lvl7pPr marL="2971800" indent="-228600" algn="r" rtl="1" eaLnBrk="0" fontAlgn="base" hangingPunct="0">
              <a:spcBef>
                <a:spcPct val="0"/>
              </a:spcBef>
              <a:spcAft>
                <a:spcPct val="0"/>
              </a:spcAft>
              <a:defRPr sz="4400" b="1">
                <a:solidFill>
                  <a:schemeClr val="tx2"/>
                </a:solidFill>
                <a:latin typeface="Arial" panose="020B0604020202020204" pitchFamily="34" charset="0"/>
                <a:cs typeface="2  Titr" pitchFamily="2" charset="0"/>
              </a:defRPr>
            </a:lvl7pPr>
            <a:lvl8pPr marL="3429000" indent="-228600" algn="r" rtl="1" eaLnBrk="0" fontAlgn="base" hangingPunct="0">
              <a:spcBef>
                <a:spcPct val="0"/>
              </a:spcBef>
              <a:spcAft>
                <a:spcPct val="0"/>
              </a:spcAft>
              <a:defRPr sz="4400" b="1">
                <a:solidFill>
                  <a:schemeClr val="tx2"/>
                </a:solidFill>
                <a:latin typeface="Arial" panose="020B0604020202020204" pitchFamily="34" charset="0"/>
                <a:cs typeface="2  Titr" pitchFamily="2" charset="0"/>
              </a:defRPr>
            </a:lvl8pPr>
            <a:lvl9pPr marL="3886200" indent="-228600" algn="r" rtl="1" eaLnBrk="0" fontAlgn="base" hangingPunct="0">
              <a:spcBef>
                <a:spcPct val="0"/>
              </a:spcBef>
              <a:spcAft>
                <a:spcPct val="0"/>
              </a:spcAft>
              <a:defRPr sz="4400" b="1">
                <a:solidFill>
                  <a:schemeClr val="tx2"/>
                </a:solidFill>
                <a:latin typeface="Arial" panose="020B0604020202020204" pitchFamily="34" charset="0"/>
                <a:cs typeface="2  Titr" pitchFamily="2" charset="0"/>
              </a:defRPr>
            </a:lvl9pPr>
          </a:lstStyle>
          <a:p>
            <a:pPr eaLnBrk="1" hangingPunct="1">
              <a:defRPr/>
            </a:pPr>
            <a:endParaRPr lang="en-US" altLang="en-US" smtClean="0"/>
          </a:p>
        </p:txBody>
      </p:sp>
      <p:pic>
        <p:nvPicPr>
          <p:cNvPr id="1031" name="Picture 10" descr="utl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667625"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Box 8"/>
          <p:cNvSpPr txBox="1">
            <a:spLocks noChangeArrowheads="1"/>
          </p:cNvSpPr>
          <p:nvPr userDrawn="1"/>
        </p:nvSpPr>
        <p:spPr bwMode="auto">
          <a:xfrm>
            <a:off x="179388" y="6237288"/>
            <a:ext cx="936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b="1">
                <a:solidFill>
                  <a:schemeClr val="tx2"/>
                </a:solidFill>
                <a:latin typeface="Arial" panose="020B0604020202020204" pitchFamily="34" charset="0"/>
                <a:cs typeface="2  Titr" pitchFamily="2" charset="0"/>
              </a:defRPr>
            </a:lvl1pPr>
            <a:lvl2pPr marL="742950" indent="-285750">
              <a:defRPr sz="4400" b="1">
                <a:solidFill>
                  <a:schemeClr val="tx2"/>
                </a:solidFill>
                <a:latin typeface="Arial" panose="020B0604020202020204" pitchFamily="34" charset="0"/>
                <a:cs typeface="2  Titr" pitchFamily="2" charset="0"/>
              </a:defRPr>
            </a:lvl2pPr>
            <a:lvl3pPr marL="1143000" indent="-228600">
              <a:defRPr sz="4400" b="1">
                <a:solidFill>
                  <a:schemeClr val="tx2"/>
                </a:solidFill>
                <a:latin typeface="Arial" panose="020B0604020202020204" pitchFamily="34" charset="0"/>
                <a:cs typeface="2  Titr" pitchFamily="2" charset="0"/>
              </a:defRPr>
            </a:lvl3pPr>
            <a:lvl4pPr marL="1600200" indent="-228600">
              <a:defRPr sz="4400" b="1">
                <a:solidFill>
                  <a:schemeClr val="tx2"/>
                </a:solidFill>
                <a:latin typeface="Arial" panose="020B0604020202020204" pitchFamily="34" charset="0"/>
                <a:cs typeface="2  Titr" pitchFamily="2" charset="0"/>
              </a:defRPr>
            </a:lvl4pPr>
            <a:lvl5pPr marL="2057400" indent="-228600">
              <a:defRPr sz="4400" b="1">
                <a:solidFill>
                  <a:schemeClr val="tx2"/>
                </a:solidFill>
                <a:latin typeface="Arial" panose="020B0604020202020204" pitchFamily="34" charset="0"/>
                <a:cs typeface="2  Titr" pitchFamily="2" charset="0"/>
              </a:defRPr>
            </a:lvl5pPr>
            <a:lvl6pPr marL="2514600" indent="-228600" eaLnBrk="0" fontAlgn="base" hangingPunct="0">
              <a:spcBef>
                <a:spcPct val="0"/>
              </a:spcBef>
              <a:spcAft>
                <a:spcPct val="0"/>
              </a:spcAft>
              <a:defRPr sz="4400" b="1">
                <a:solidFill>
                  <a:schemeClr val="tx2"/>
                </a:solidFill>
                <a:latin typeface="Arial" panose="020B0604020202020204" pitchFamily="34" charset="0"/>
                <a:cs typeface="2  Titr" pitchFamily="2" charset="0"/>
              </a:defRPr>
            </a:lvl6pPr>
            <a:lvl7pPr marL="2971800" indent="-228600" eaLnBrk="0" fontAlgn="base" hangingPunct="0">
              <a:spcBef>
                <a:spcPct val="0"/>
              </a:spcBef>
              <a:spcAft>
                <a:spcPct val="0"/>
              </a:spcAft>
              <a:defRPr sz="4400" b="1">
                <a:solidFill>
                  <a:schemeClr val="tx2"/>
                </a:solidFill>
                <a:latin typeface="Arial" panose="020B0604020202020204" pitchFamily="34" charset="0"/>
                <a:cs typeface="2  Titr" pitchFamily="2" charset="0"/>
              </a:defRPr>
            </a:lvl7pPr>
            <a:lvl8pPr marL="3429000" indent="-228600" eaLnBrk="0" fontAlgn="base" hangingPunct="0">
              <a:spcBef>
                <a:spcPct val="0"/>
              </a:spcBef>
              <a:spcAft>
                <a:spcPct val="0"/>
              </a:spcAft>
              <a:defRPr sz="4400" b="1">
                <a:solidFill>
                  <a:schemeClr val="tx2"/>
                </a:solidFill>
                <a:latin typeface="Arial" panose="020B0604020202020204" pitchFamily="34" charset="0"/>
                <a:cs typeface="2  Titr" pitchFamily="2" charset="0"/>
              </a:defRPr>
            </a:lvl8pPr>
            <a:lvl9pPr marL="3886200" indent="-228600" eaLnBrk="0" fontAlgn="base" hangingPunct="0">
              <a:spcBef>
                <a:spcPct val="0"/>
              </a:spcBef>
              <a:spcAft>
                <a:spcPct val="0"/>
              </a:spcAft>
              <a:defRPr sz="4400" b="1">
                <a:solidFill>
                  <a:schemeClr val="tx2"/>
                </a:solidFill>
                <a:latin typeface="Arial" panose="020B0604020202020204" pitchFamily="34" charset="0"/>
                <a:cs typeface="2  Titr" pitchFamily="2" charset="0"/>
              </a:defRPr>
            </a:lvl9pPr>
          </a:lstStyle>
          <a:p>
            <a:pPr>
              <a:defRPr/>
            </a:pPr>
            <a:fld id="{6F00F273-A5EF-4831-8DF9-0E22E5D66D22}" type="slidenum">
              <a:rPr lang="en-US" altLang="en-US" sz="1800" smtClean="0"/>
              <a:pPr>
                <a:defRPr/>
              </a:pPr>
              <a:t>‹#›</a:t>
            </a:fld>
            <a:endParaRPr lang="en-US" altLang="en-US" sz="180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hf hdr="0" dt="0"/>
  <p:txStyles>
    <p:titleStyle>
      <a:lvl1pPr algn="ctr" rtl="1" eaLnBrk="0" fontAlgn="base" hangingPunct="0">
        <a:spcBef>
          <a:spcPct val="0"/>
        </a:spcBef>
        <a:spcAft>
          <a:spcPct val="0"/>
        </a:spcAft>
        <a:defRPr sz="4400" kern="1200">
          <a:solidFill>
            <a:schemeClr val="tx2"/>
          </a:solidFill>
          <a:latin typeface="+mj-lt"/>
          <a:ea typeface="+mj-ea"/>
          <a:cs typeface="+mj-cs"/>
        </a:defRPr>
      </a:lvl1pPr>
      <a:lvl2pPr algn="ctr" rtl="1"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r" rtl="1"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r" rtl="1"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r" rtl="1"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r" rtl="1"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r" rtl="1"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audio" Target="../media/media10.m4a"/><Relationship Id="rId7" Type="http://schemas.openxmlformats.org/officeDocument/2006/relationships/image" Target="../media/image23.png"/><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11.m4a"/><Relationship Id="rId7" Type="http://schemas.openxmlformats.org/officeDocument/2006/relationships/image" Target="../media/image27.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12.m4a"/><Relationship Id="rId7" Type="http://schemas.openxmlformats.org/officeDocument/2006/relationships/image" Target="../media/image32.png"/><Relationship Id="rId12"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3.m4a"/><Relationship Id="rId7" Type="http://schemas.openxmlformats.org/officeDocument/2006/relationships/image" Target="../media/image39.png"/><Relationship Id="rId2" Type="http://schemas.microsoft.com/office/2007/relationships/media" Target="../media/media13.m4a"/><Relationship Id="rId1" Type="http://schemas.openxmlformats.org/officeDocument/2006/relationships/tags" Target="../tags/tag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7.m4a"/><Relationship Id="rId7" Type="http://schemas.openxmlformats.org/officeDocument/2006/relationships/image" Target="../media/image10.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7.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8.m4a"/><Relationship Id="rId7" Type="http://schemas.openxmlformats.org/officeDocument/2006/relationships/image" Target="../media/image16.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20.png"/><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94246" y="2564904"/>
            <a:ext cx="8026945" cy="1470025"/>
          </a:xfrm>
        </p:spPr>
        <p:txBody>
          <a:bodyPr anchor="ctr"/>
          <a:lstStyle/>
          <a:p>
            <a:pPr eaLnBrk="1" hangingPunct="1"/>
            <a:r>
              <a:rPr lang="fa-IR" altLang="en-US" sz="4400" dirty="0" smtClean="0">
                <a:cs typeface="B Titr" panose="00000700000000000000" pitchFamily="2" charset="-78"/>
              </a:rPr>
              <a:t>توابع شبکه</a:t>
            </a:r>
            <a:r>
              <a:rPr lang="fa-IR" altLang="en-US" sz="3600" dirty="0" smtClean="0">
                <a:cs typeface="B Titr" panose="00000700000000000000" pitchFamily="2" charset="-78"/>
              </a:rPr>
              <a:t/>
            </a:r>
            <a:br>
              <a:rPr lang="fa-IR" altLang="en-US" sz="3600" dirty="0" smtClean="0">
                <a:cs typeface="B Titr" panose="00000700000000000000" pitchFamily="2" charset="-78"/>
              </a:rPr>
            </a:br>
            <a:endParaRPr lang="en-US" altLang="en-US" sz="3600" dirty="0" smtClean="0">
              <a:cs typeface="B Titr" panose="00000700000000000000" pitchFamily="2" charset="-78"/>
            </a:endParaRPr>
          </a:p>
        </p:txBody>
      </p:sp>
      <p:sp>
        <p:nvSpPr>
          <p:cNvPr id="3075" name="Text Box 4"/>
          <p:cNvSpPr txBox="1">
            <a:spLocks noChangeArrowheads="1"/>
          </p:cNvSpPr>
          <p:nvPr/>
        </p:nvSpPr>
        <p:spPr bwMode="auto">
          <a:xfrm>
            <a:off x="3419475" y="5300663"/>
            <a:ext cx="2376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fa-IR" altLang="en-US" sz="1800" b="0">
                <a:cs typeface="B Titr" panose="00000700000000000000" pitchFamily="2" charset="-78"/>
              </a:rPr>
              <a:t>امیر عباس شایگانی اکمل</a:t>
            </a:r>
            <a:endParaRPr lang="en-US" altLang="en-US" sz="1800" b="0">
              <a:cs typeface="B Titr" panose="00000700000000000000" pitchFamily="2" charset="-78"/>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83"/>
    </mc:Choice>
    <mc:Fallback>
      <p:transition spd="slow" advTm="8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sp>
        <p:nvSpPr>
          <p:cNvPr id="9" name="Title 1"/>
          <p:cNvSpPr>
            <a:spLocks noGrp="1"/>
          </p:cNvSpPr>
          <p:nvPr>
            <p:ph type="title"/>
          </p:nvPr>
        </p:nvSpPr>
        <p:spPr>
          <a:xfrm>
            <a:off x="107505" y="274638"/>
            <a:ext cx="7571234" cy="1143000"/>
          </a:xfrm>
        </p:spPr>
        <p:txBody>
          <a:bodyPr/>
          <a:lstStyle/>
          <a:p>
            <a:pPr algn="r"/>
            <a:r>
              <a:rPr lang="fa-IR" altLang="en-US" sz="3200" dirty="0" smtClean="0">
                <a:cs typeface="0 Titr Bold" panose="00000700000000000000" pitchFamily="2" charset="-78"/>
              </a:rPr>
              <a:t>پاسخ فرکانسی شبکه مرتبه 2</a:t>
            </a:r>
            <a:endParaRPr lang="en-US" altLang="en-US" sz="3200" dirty="0" smtClean="0">
              <a:cs typeface="0 Titr Bold" panose="00000700000000000000" pitchFamily="2" charset="-78"/>
            </a:endParaRPr>
          </a:p>
        </p:txBody>
      </p:sp>
      <p:pic>
        <p:nvPicPr>
          <p:cNvPr id="4" name="Picture 3"/>
          <p:cNvPicPr>
            <a:picLocks noChangeAspect="1"/>
          </p:cNvPicPr>
          <p:nvPr/>
        </p:nvPicPr>
        <p:blipFill>
          <a:blip r:embed="rId5"/>
          <a:stretch>
            <a:fillRect/>
          </a:stretch>
        </p:blipFill>
        <p:spPr>
          <a:xfrm>
            <a:off x="232399" y="1888331"/>
            <a:ext cx="4305300" cy="1943100"/>
          </a:xfrm>
          <a:prstGeom prst="rect">
            <a:avLst/>
          </a:prstGeom>
        </p:spPr>
      </p:pic>
      <p:pic>
        <p:nvPicPr>
          <p:cNvPr id="5" name="Picture 4"/>
          <p:cNvPicPr>
            <a:picLocks noChangeAspect="1"/>
          </p:cNvPicPr>
          <p:nvPr/>
        </p:nvPicPr>
        <p:blipFill>
          <a:blip r:embed="rId6"/>
          <a:stretch>
            <a:fillRect/>
          </a:stretch>
        </p:blipFill>
        <p:spPr>
          <a:xfrm>
            <a:off x="4644008" y="2348880"/>
            <a:ext cx="4355976" cy="967060"/>
          </a:xfrm>
          <a:prstGeom prst="rect">
            <a:avLst/>
          </a:prstGeom>
        </p:spPr>
      </p:pic>
      <p:pic>
        <p:nvPicPr>
          <p:cNvPr id="6" name="Picture 5"/>
          <p:cNvPicPr>
            <a:picLocks noChangeAspect="1"/>
          </p:cNvPicPr>
          <p:nvPr/>
        </p:nvPicPr>
        <p:blipFill>
          <a:blip r:embed="rId7"/>
          <a:stretch>
            <a:fillRect/>
          </a:stretch>
        </p:blipFill>
        <p:spPr>
          <a:xfrm>
            <a:off x="323528" y="3938761"/>
            <a:ext cx="7934325" cy="904875"/>
          </a:xfrm>
          <a:prstGeom prst="rect">
            <a:avLst/>
          </a:prstGeom>
        </p:spPr>
      </p:pic>
      <p:pic>
        <p:nvPicPr>
          <p:cNvPr id="7" name="Picture 6"/>
          <p:cNvPicPr>
            <a:picLocks noChangeAspect="1"/>
          </p:cNvPicPr>
          <p:nvPr/>
        </p:nvPicPr>
        <p:blipFill>
          <a:blip r:embed="rId8"/>
          <a:stretch>
            <a:fillRect/>
          </a:stretch>
        </p:blipFill>
        <p:spPr>
          <a:xfrm>
            <a:off x="1923086" y="4999732"/>
            <a:ext cx="5229225" cy="933450"/>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361391317"/>
      </p:ext>
    </p:extLst>
  </p:cSld>
  <p:clrMapOvr>
    <a:masterClrMapping/>
  </p:clrMapOvr>
  <mc:AlternateContent xmlns:mc="http://schemas.openxmlformats.org/markup-compatibility/2006">
    <mc:Choice xmlns:p14="http://schemas.microsoft.com/office/powerpoint/2010/main" Requires="p14">
      <p:transition spd="slow" p14:dur="2000" advTm="64021"/>
    </mc:Choice>
    <mc:Fallback>
      <p:transition spd="slow" advTm="64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sp>
        <p:nvSpPr>
          <p:cNvPr id="9" name="Title 1"/>
          <p:cNvSpPr>
            <a:spLocks noGrp="1"/>
          </p:cNvSpPr>
          <p:nvPr>
            <p:ph type="title"/>
          </p:nvPr>
        </p:nvSpPr>
        <p:spPr>
          <a:xfrm>
            <a:off x="107505" y="274638"/>
            <a:ext cx="7571234" cy="1143000"/>
          </a:xfrm>
        </p:spPr>
        <p:txBody>
          <a:bodyPr/>
          <a:lstStyle/>
          <a:p>
            <a:pPr algn="r"/>
            <a:r>
              <a:rPr lang="fa-IR" altLang="en-US" sz="3200" dirty="0" smtClean="0">
                <a:cs typeface="0 Titr Bold" panose="00000700000000000000" pitchFamily="2" charset="-78"/>
              </a:rPr>
              <a:t>ترسیم پاسخ فرکانسی</a:t>
            </a:r>
            <a:endParaRPr lang="en-US" altLang="en-US" sz="3200" dirty="0" smtClean="0">
              <a:cs typeface="0 Titr Bold" panose="00000700000000000000" pitchFamily="2" charset="-78"/>
            </a:endParaRPr>
          </a:p>
        </p:txBody>
      </p:sp>
      <p:pic>
        <p:nvPicPr>
          <p:cNvPr id="4" name="Picture 3"/>
          <p:cNvPicPr>
            <a:picLocks noChangeAspect="1"/>
          </p:cNvPicPr>
          <p:nvPr/>
        </p:nvPicPr>
        <p:blipFill>
          <a:blip r:embed="rId5"/>
          <a:stretch>
            <a:fillRect/>
          </a:stretch>
        </p:blipFill>
        <p:spPr>
          <a:xfrm>
            <a:off x="923925" y="3028181"/>
            <a:ext cx="7296150" cy="904875"/>
          </a:xfrm>
          <a:prstGeom prst="rect">
            <a:avLst/>
          </a:prstGeom>
        </p:spPr>
      </p:pic>
      <p:pic>
        <p:nvPicPr>
          <p:cNvPr id="5" name="Picture 4"/>
          <p:cNvPicPr>
            <a:picLocks noChangeAspect="1"/>
          </p:cNvPicPr>
          <p:nvPr/>
        </p:nvPicPr>
        <p:blipFill rotWithShape="1">
          <a:blip r:embed="rId6"/>
          <a:srcRect l="3986"/>
          <a:stretch/>
        </p:blipFill>
        <p:spPr>
          <a:xfrm>
            <a:off x="107504" y="4381475"/>
            <a:ext cx="3895893" cy="847725"/>
          </a:xfrm>
          <a:prstGeom prst="rect">
            <a:avLst/>
          </a:prstGeom>
        </p:spPr>
      </p:pic>
      <p:pic>
        <p:nvPicPr>
          <p:cNvPr id="6" name="Picture 5"/>
          <p:cNvPicPr>
            <a:picLocks noChangeAspect="1"/>
          </p:cNvPicPr>
          <p:nvPr/>
        </p:nvPicPr>
        <p:blipFill>
          <a:blip r:embed="rId7"/>
          <a:stretch>
            <a:fillRect/>
          </a:stretch>
        </p:blipFill>
        <p:spPr>
          <a:xfrm>
            <a:off x="4067944" y="4131915"/>
            <a:ext cx="4981575" cy="1457325"/>
          </a:xfrm>
          <a:prstGeom prst="rect">
            <a:avLst/>
          </a:prstGeom>
        </p:spPr>
      </p:pic>
      <p:pic>
        <p:nvPicPr>
          <p:cNvPr id="7" name="Picture 6"/>
          <p:cNvPicPr>
            <a:picLocks noChangeAspect="1"/>
          </p:cNvPicPr>
          <p:nvPr/>
        </p:nvPicPr>
        <p:blipFill>
          <a:blip r:embed="rId8"/>
          <a:stretch>
            <a:fillRect/>
          </a:stretch>
        </p:blipFill>
        <p:spPr>
          <a:xfrm>
            <a:off x="251520" y="1818234"/>
            <a:ext cx="4905375" cy="933450"/>
          </a:xfrm>
          <a:prstGeom prst="rect">
            <a:avLst/>
          </a:prstGeom>
        </p:spPr>
      </p:pic>
      <p:pic>
        <p:nvPicPr>
          <p:cNvPr id="8" name="Picture 7"/>
          <p:cNvPicPr>
            <a:picLocks noChangeAspect="1"/>
          </p:cNvPicPr>
          <p:nvPr/>
        </p:nvPicPr>
        <p:blipFill>
          <a:blip r:embed="rId9"/>
          <a:stretch>
            <a:fillRect/>
          </a:stretch>
        </p:blipFill>
        <p:spPr>
          <a:xfrm>
            <a:off x="5652120" y="1882082"/>
            <a:ext cx="2295525" cy="619125"/>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405775833"/>
      </p:ext>
    </p:extLst>
  </p:cSld>
  <p:clrMapOvr>
    <a:masterClrMapping/>
  </p:clrMapOvr>
  <mc:AlternateContent xmlns:mc="http://schemas.openxmlformats.org/markup-compatibility/2006">
    <mc:Choice xmlns:p14="http://schemas.microsoft.com/office/powerpoint/2010/main" Requires="p14">
      <p:transition spd="slow" p14:dur="2000" advTm="137555"/>
    </mc:Choice>
    <mc:Fallback>
      <p:transition spd="slow" advTm="137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sp>
        <p:nvSpPr>
          <p:cNvPr id="9" name="Title 1"/>
          <p:cNvSpPr>
            <a:spLocks noGrp="1"/>
          </p:cNvSpPr>
          <p:nvPr>
            <p:ph type="title"/>
          </p:nvPr>
        </p:nvSpPr>
        <p:spPr>
          <a:xfrm>
            <a:off x="107505" y="274638"/>
            <a:ext cx="7571234" cy="1143000"/>
          </a:xfrm>
        </p:spPr>
        <p:txBody>
          <a:bodyPr/>
          <a:lstStyle/>
          <a:p>
            <a:pPr algn="r"/>
            <a:r>
              <a:rPr lang="fa-IR" altLang="en-US" sz="3200" dirty="0" smtClean="0">
                <a:cs typeface="0 Titr Bold" panose="00000700000000000000" pitchFamily="2" charset="-78"/>
              </a:rPr>
              <a:t>ترسیم پاسخ فرکانسی شبکه مرتبه 2</a:t>
            </a:r>
            <a:endParaRPr lang="en-US" altLang="en-US" sz="3200" dirty="0" smtClean="0">
              <a:cs typeface="0 Titr Bold" panose="00000700000000000000" pitchFamily="2" charset="-78"/>
            </a:endParaRPr>
          </a:p>
        </p:txBody>
      </p:sp>
      <p:pic>
        <p:nvPicPr>
          <p:cNvPr id="3" name="Picture 2"/>
          <p:cNvPicPr>
            <a:picLocks noChangeAspect="1"/>
          </p:cNvPicPr>
          <p:nvPr/>
        </p:nvPicPr>
        <p:blipFill>
          <a:blip r:embed="rId5"/>
          <a:stretch>
            <a:fillRect/>
          </a:stretch>
        </p:blipFill>
        <p:spPr>
          <a:xfrm>
            <a:off x="4716016" y="1729187"/>
            <a:ext cx="4276725" cy="4219575"/>
          </a:xfrm>
          <a:prstGeom prst="rect">
            <a:avLst/>
          </a:prstGeom>
        </p:spPr>
      </p:pic>
      <p:pic>
        <p:nvPicPr>
          <p:cNvPr id="5" name="Picture 4"/>
          <p:cNvPicPr>
            <a:picLocks noChangeAspect="1"/>
          </p:cNvPicPr>
          <p:nvPr/>
        </p:nvPicPr>
        <p:blipFill>
          <a:blip r:embed="rId6"/>
          <a:stretch>
            <a:fillRect/>
          </a:stretch>
        </p:blipFill>
        <p:spPr>
          <a:xfrm>
            <a:off x="67816" y="1916832"/>
            <a:ext cx="4648200" cy="676275"/>
          </a:xfrm>
          <a:prstGeom prst="rect">
            <a:avLst/>
          </a:prstGeom>
        </p:spPr>
      </p:pic>
      <p:pic>
        <p:nvPicPr>
          <p:cNvPr id="7" name="Picture 6"/>
          <p:cNvPicPr>
            <a:picLocks noChangeAspect="1"/>
          </p:cNvPicPr>
          <p:nvPr/>
        </p:nvPicPr>
        <p:blipFill>
          <a:blip r:embed="rId7"/>
          <a:stretch>
            <a:fillRect/>
          </a:stretch>
        </p:blipFill>
        <p:spPr>
          <a:xfrm>
            <a:off x="107505" y="2609302"/>
            <a:ext cx="3790950" cy="342900"/>
          </a:xfrm>
          <a:prstGeom prst="rect">
            <a:avLst/>
          </a:prstGeom>
        </p:spPr>
      </p:pic>
      <p:pic>
        <p:nvPicPr>
          <p:cNvPr id="8" name="Picture 7"/>
          <p:cNvPicPr>
            <a:picLocks noChangeAspect="1"/>
          </p:cNvPicPr>
          <p:nvPr/>
        </p:nvPicPr>
        <p:blipFill rotWithShape="1">
          <a:blip r:embed="rId8"/>
          <a:srcRect l="14331" t="3361"/>
          <a:stretch/>
        </p:blipFill>
        <p:spPr>
          <a:xfrm>
            <a:off x="179512" y="2996952"/>
            <a:ext cx="1550388" cy="368194"/>
          </a:xfrm>
          <a:prstGeom prst="rect">
            <a:avLst/>
          </a:prstGeom>
        </p:spPr>
      </p:pic>
      <p:pic>
        <p:nvPicPr>
          <p:cNvPr id="10" name="Picture 9"/>
          <p:cNvPicPr>
            <a:picLocks noChangeAspect="1"/>
          </p:cNvPicPr>
          <p:nvPr/>
        </p:nvPicPr>
        <p:blipFill>
          <a:blip r:embed="rId9"/>
          <a:stretch>
            <a:fillRect/>
          </a:stretch>
        </p:blipFill>
        <p:spPr>
          <a:xfrm>
            <a:off x="332898" y="3370063"/>
            <a:ext cx="4429125" cy="1400175"/>
          </a:xfrm>
          <a:prstGeom prst="rect">
            <a:avLst/>
          </a:prstGeom>
        </p:spPr>
      </p:pic>
      <p:pic>
        <p:nvPicPr>
          <p:cNvPr id="11" name="Picture 10"/>
          <p:cNvPicPr>
            <a:picLocks noChangeAspect="1"/>
          </p:cNvPicPr>
          <p:nvPr/>
        </p:nvPicPr>
        <p:blipFill>
          <a:blip r:embed="rId10"/>
          <a:stretch>
            <a:fillRect/>
          </a:stretch>
        </p:blipFill>
        <p:spPr>
          <a:xfrm>
            <a:off x="90236" y="4683493"/>
            <a:ext cx="3086100" cy="419100"/>
          </a:xfrm>
          <a:prstGeom prst="rect">
            <a:avLst/>
          </a:prstGeom>
        </p:spPr>
      </p:pic>
      <p:pic>
        <p:nvPicPr>
          <p:cNvPr id="12" name="Picture 11"/>
          <p:cNvPicPr>
            <a:picLocks noChangeAspect="1"/>
          </p:cNvPicPr>
          <p:nvPr/>
        </p:nvPicPr>
        <p:blipFill>
          <a:blip r:embed="rId11"/>
          <a:stretch>
            <a:fillRect/>
          </a:stretch>
        </p:blipFill>
        <p:spPr>
          <a:xfrm>
            <a:off x="332898" y="5243218"/>
            <a:ext cx="3663038" cy="751965"/>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091335122"/>
      </p:ext>
    </p:extLst>
  </p:cSld>
  <p:clrMapOvr>
    <a:masterClrMapping/>
  </p:clrMapOvr>
  <mc:AlternateContent xmlns:mc="http://schemas.openxmlformats.org/markup-compatibility/2006">
    <mc:Choice xmlns:p14="http://schemas.microsoft.com/office/powerpoint/2010/main" Requires="p14">
      <p:transition spd="slow" p14:dur="2000" advTm="240196"/>
    </mc:Choice>
    <mc:Fallback>
      <p:transition spd="slow" advTm="240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xfrm>
            <a:off x="3131840" y="6237312"/>
            <a:ext cx="2895600" cy="476250"/>
          </a:xfrm>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sp>
        <p:nvSpPr>
          <p:cNvPr id="9" name="Title 1"/>
          <p:cNvSpPr>
            <a:spLocks noGrp="1"/>
          </p:cNvSpPr>
          <p:nvPr>
            <p:ph type="title"/>
          </p:nvPr>
        </p:nvSpPr>
        <p:spPr>
          <a:xfrm>
            <a:off x="107505" y="274638"/>
            <a:ext cx="7571234" cy="1143000"/>
          </a:xfrm>
        </p:spPr>
        <p:txBody>
          <a:bodyPr/>
          <a:lstStyle/>
          <a:p>
            <a:pPr algn="r"/>
            <a:r>
              <a:rPr lang="fa-IR" altLang="en-US" sz="3200" dirty="0" smtClean="0">
                <a:cs typeface="0 Titr Bold" panose="00000700000000000000" pitchFamily="2" charset="-78"/>
              </a:rPr>
              <a:t>ترسیم پاسخ شبکه در حالت کلی</a:t>
            </a:r>
            <a:endParaRPr lang="en-US" altLang="en-US" sz="3200" dirty="0" smtClean="0">
              <a:cs typeface="0 Titr Bold" panose="00000700000000000000" pitchFamily="2" charset="-78"/>
            </a:endParaRPr>
          </a:p>
        </p:txBody>
      </p:sp>
      <p:pic>
        <p:nvPicPr>
          <p:cNvPr id="2" name="Picture 1"/>
          <p:cNvPicPr>
            <a:picLocks noChangeAspect="1"/>
          </p:cNvPicPr>
          <p:nvPr/>
        </p:nvPicPr>
        <p:blipFill>
          <a:blip r:embed="rId5"/>
          <a:stretch>
            <a:fillRect/>
          </a:stretch>
        </p:blipFill>
        <p:spPr>
          <a:xfrm>
            <a:off x="323528" y="1916832"/>
            <a:ext cx="4657725" cy="781050"/>
          </a:xfrm>
          <a:prstGeom prst="rect">
            <a:avLst/>
          </a:prstGeom>
        </p:spPr>
      </p:pic>
      <p:pic>
        <p:nvPicPr>
          <p:cNvPr id="6" name="Picture 5"/>
          <p:cNvPicPr>
            <a:picLocks noChangeAspect="1"/>
          </p:cNvPicPr>
          <p:nvPr/>
        </p:nvPicPr>
        <p:blipFill>
          <a:blip r:embed="rId6"/>
          <a:stretch>
            <a:fillRect/>
          </a:stretch>
        </p:blipFill>
        <p:spPr>
          <a:xfrm>
            <a:off x="218753" y="2924944"/>
            <a:ext cx="4762500" cy="866775"/>
          </a:xfrm>
          <a:prstGeom prst="rect">
            <a:avLst/>
          </a:prstGeom>
        </p:spPr>
      </p:pic>
      <p:pic>
        <p:nvPicPr>
          <p:cNvPr id="8" name="Picture 7"/>
          <p:cNvPicPr>
            <a:picLocks noChangeAspect="1"/>
          </p:cNvPicPr>
          <p:nvPr/>
        </p:nvPicPr>
        <p:blipFill>
          <a:blip r:embed="rId7"/>
          <a:stretch>
            <a:fillRect/>
          </a:stretch>
        </p:blipFill>
        <p:spPr>
          <a:xfrm>
            <a:off x="293461" y="4350483"/>
            <a:ext cx="7705725" cy="923925"/>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05773370"/>
      </p:ext>
    </p:extLst>
  </p:cSld>
  <p:clrMapOvr>
    <a:masterClrMapping/>
  </p:clrMapOvr>
  <mc:AlternateContent xmlns:mc="http://schemas.openxmlformats.org/markup-compatibility/2006">
    <mc:Choice xmlns:p14="http://schemas.microsoft.com/office/powerpoint/2010/main" Requires="p14">
      <p:transition spd="slow" p14:dur="2000" advTm="58613"/>
    </mc:Choice>
    <mc:Fallback>
      <p:transition spd="slow" advTm="58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3"/>
          <p:cNvSpPr>
            <a:spLocks noGrp="1"/>
          </p:cNvSpPr>
          <p:nvPr>
            <p:ph type="ftr" sz="quarter" idx="10"/>
          </p:nvPr>
        </p:nvSpPr>
        <p:spPr>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sp>
        <p:nvSpPr>
          <p:cNvPr id="13" name="TextBox 12"/>
          <p:cNvSpPr txBox="1"/>
          <p:nvPr/>
        </p:nvSpPr>
        <p:spPr>
          <a:xfrm>
            <a:off x="5225723" y="2198222"/>
            <a:ext cx="3377848" cy="461665"/>
          </a:xfrm>
          <a:prstGeom prst="rect">
            <a:avLst/>
          </a:prstGeom>
          <a:noFill/>
        </p:spPr>
        <p:txBody>
          <a:bodyPr wrap="none" rtlCol="0">
            <a:spAutoFit/>
          </a:bodyPr>
          <a:lstStyle/>
          <a:p>
            <a:r>
              <a:rPr lang="fa-IR" sz="2400" dirty="0" smtClean="0">
                <a:cs typeface="B Nazanin" panose="00000400000000000000" pitchFamily="2" charset="-78"/>
              </a:rPr>
              <a:t>تبدیل </a:t>
            </a:r>
            <a:r>
              <a:rPr lang="fa-IR" sz="2400" dirty="0" err="1" smtClean="0">
                <a:cs typeface="B Nazanin" panose="00000400000000000000" pitchFamily="2" charset="-78"/>
              </a:rPr>
              <a:t>لاپلاس</a:t>
            </a:r>
            <a:r>
              <a:rPr lang="fa-IR" sz="2400" dirty="0" smtClean="0">
                <a:cs typeface="B Nazanin" panose="00000400000000000000" pitchFamily="2" charset="-78"/>
              </a:rPr>
              <a:t> پاسخ حالت صفر</a:t>
            </a:r>
            <a:endParaRPr lang="en-US" sz="2400" dirty="0">
              <a:cs typeface="B Nazanin" panose="00000400000000000000" pitchFamily="2" charset="-78"/>
            </a:endParaRPr>
          </a:p>
        </p:txBody>
      </p:sp>
      <p:sp>
        <p:nvSpPr>
          <p:cNvPr id="15" name="Title 1"/>
          <p:cNvSpPr txBox="1">
            <a:spLocks/>
          </p:cNvSpPr>
          <p:nvPr/>
        </p:nvSpPr>
        <p:spPr bwMode="auto">
          <a:xfrm>
            <a:off x="467544" y="188640"/>
            <a:ext cx="72104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1" eaLnBrk="0" fontAlgn="base" hangingPunct="0">
              <a:spcBef>
                <a:spcPct val="0"/>
              </a:spcBef>
              <a:spcAft>
                <a:spcPct val="0"/>
              </a:spcAft>
              <a:defRPr sz="4400" kern="1200">
                <a:solidFill>
                  <a:schemeClr val="tx2"/>
                </a:solidFill>
                <a:latin typeface="+mj-lt"/>
                <a:ea typeface="+mj-ea"/>
                <a:cs typeface="+mj-cs"/>
              </a:defRPr>
            </a:lvl1pPr>
            <a:lvl2pPr algn="ctr" rtl="1"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1"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1"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1"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1"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fa-IR" altLang="en-US" b="0" dirty="0" smtClean="0">
                <a:cs typeface="0 Titr Bold" panose="00000700000000000000" pitchFamily="2" charset="-78"/>
              </a:rPr>
              <a:t>تابع شبکه</a:t>
            </a:r>
            <a:endParaRPr lang="en-US" altLang="en-US" b="0" dirty="0" smtClean="0">
              <a:cs typeface="0 Titr Bold" panose="00000700000000000000" pitchFamily="2" charset="-78"/>
            </a:endParaRPr>
          </a:p>
        </p:txBody>
      </p:sp>
      <p:pic>
        <p:nvPicPr>
          <p:cNvPr id="7" name="Picture 6"/>
          <p:cNvPicPr>
            <a:picLocks noChangeAspect="1"/>
          </p:cNvPicPr>
          <p:nvPr/>
        </p:nvPicPr>
        <p:blipFill>
          <a:blip r:embed="rId4"/>
          <a:stretch>
            <a:fillRect/>
          </a:stretch>
        </p:blipFill>
        <p:spPr>
          <a:xfrm>
            <a:off x="611560" y="2432423"/>
            <a:ext cx="4467225" cy="866775"/>
          </a:xfrm>
          <a:prstGeom prst="rect">
            <a:avLst/>
          </a:prstGeom>
        </p:spPr>
      </p:pic>
      <p:sp>
        <p:nvSpPr>
          <p:cNvPr id="16" name="TextBox 15"/>
          <p:cNvSpPr txBox="1"/>
          <p:nvPr/>
        </p:nvSpPr>
        <p:spPr>
          <a:xfrm>
            <a:off x="5729066" y="2975259"/>
            <a:ext cx="2371162" cy="461665"/>
          </a:xfrm>
          <a:prstGeom prst="rect">
            <a:avLst/>
          </a:prstGeom>
          <a:noFill/>
        </p:spPr>
        <p:txBody>
          <a:bodyPr wrap="none" rtlCol="0">
            <a:spAutoFit/>
          </a:bodyPr>
          <a:lstStyle/>
          <a:p>
            <a:r>
              <a:rPr lang="fa-IR" sz="2400" dirty="0" smtClean="0">
                <a:cs typeface="B Nazanin" panose="00000400000000000000" pitchFamily="2" charset="-78"/>
              </a:rPr>
              <a:t>تبدیل </a:t>
            </a:r>
            <a:r>
              <a:rPr lang="fa-IR" sz="2400" dirty="0" err="1" smtClean="0">
                <a:cs typeface="B Nazanin" panose="00000400000000000000" pitchFamily="2" charset="-78"/>
              </a:rPr>
              <a:t>لاپلاس</a:t>
            </a:r>
            <a:r>
              <a:rPr lang="fa-IR" sz="2400" dirty="0" smtClean="0">
                <a:cs typeface="B Nazanin" panose="00000400000000000000" pitchFamily="2" charset="-78"/>
              </a:rPr>
              <a:t> ورودی</a:t>
            </a:r>
            <a:endParaRPr lang="en-US" sz="2400" dirty="0">
              <a:cs typeface="B Nazanin" panose="00000400000000000000" pitchFamily="2" charset="-78"/>
            </a:endParaRPr>
          </a:p>
        </p:txBody>
      </p:sp>
      <p:cxnSp>
        <p:nvCxnSpPr>
          <p:cNvPr id="9" name="Straight Connector 8"/>
          <p:cNvCxnSpPr/>
          <p:nvPr/>
        </p:nvCxnSpPr>
        <p:spPr bwMode="auto">
          <a:xfrm>
            <a:off x="5364088" y="2865810"/>
            <a:ext cx="3024336" cy="0"/>
          </a:xfrm>
          <a:prstGeom prst="line">
            <a:avLst/>
          </a:pr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Picture 10"/>
          <p:cNvPicPr>
            <a:picLocks noChangeAspect="1"/>
          </p:cNvPicPr>
          <p:nvPr/>
        </p:nvPicPr>
        <p:blipFill>
          <a:blip r:embed="rId5"/>
          <a:stretch>
            <a:fillRect/>
          </a:stretch>
        </p:blipFill>
        <p:spPr>
          <a:xfrm>
            <a:off x="2555776" y="4212633"/>
            <a:ext cx="3914775" cy="1181100"/>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259"/>
    </mc:Choice>
    <mc:Fallback>
      <p:transition spd="slow" advTm="51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sp>
        <p:nvSpPr>
          <p:cNvPr id="9" name="Title 1"/>
          <p:cNvSpPr>
            <a:spLocks noGrp="1"/>
          </p:cNvSpPr>
          <p:nvPr>
            <p:ph type="title"/>
          </p:nvPr>
        </p:nvSpPr>
        <p:spPr>
          <a:xfrm>
            <a:off x="107505" y="274638"/>
            <a:ext cx="7571234" cy="1143000"/>
          </a:xfrm>
        </p:spPr>
        <p:txBody>
          <a:bodyPr/>
          <a:lstStyle/>
          <a:p>
            <a:pPr algn="r"/>
            <a:r>
              <a:rPr lang="fa-IR" altLang="en-US" sz="3200" dirty="0" smtClean="0">
                <a:cs typeface="0 Titr Bold" panose="00000700000000000000" pitchFamily="2" charset="-78"/>
              </a:rPr>
              <a:t>خواص توابع شبکه</a:t>
            </a:r>
            <a:endParaRPr lang="en-US" altLang="en-US" sz="3200" dirty="0" smtClean="0">
              <a:cs typeface="0 Titr Bold" panose="00000700000000000000" pitchFamily="2" charset="-78"/>
            </a:endParaRPr>
          </a:p>
        </p:txBody>
      </p:sp>
      <p:pic>
        <p:nvPicPr>
          <p:cNvPr id="2" name="Picture 1"/>
          <p:cNvPicPr>
            <a:picLocks noChangeAspect="1"/>
          </p:cNvPicPr>
          <p:nvPr/>
        </p:nvPicPr>
        <p:blipFill>
          <a:blip r:embed="rId5"/>
          <a:stretch>
            <a:fillRect/>
          </a:stretch>
        </p:blipFill>
        <p:spPr>
          <a:xfrm>
            <a:off x="107504" y="1700808"/>
            <a:ext cx="8852771" cy="4176464"/>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899224689"/>
      </p:ext>
    </p:extLst>
  </p:cSld>
  <p:clrMapOvr>
    <a:masterClrMapping/>
  </p:clrMapOvr>
  <mc:AlternateContent xmlns:mc="http://schemas.openxmlformats.org/markup-compatibility/2006">
    <mc:Choice xmlns:p14="http://schemas.microsoft.com/office/powerpoint/2010/main" Requires="p14">
      <p:transition spd="slow" p14:dur="2000" advTm="117641"/>
    </mc:Choice>
    <mc:Fallback>
      <p:transition spd="slow" advTm="117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lgn="r"/>
            <a:r>
              <a:rPr lang="fa-IR" altLang="en-US" dirty="0" smtClean="0">
                <a:cs typeface="0 Titr Bold" panose="00000700000000000000" pitchFamily="2" charset="-78"/>
              </a:rPr>
              <a:t>مثال یک</a:t>
            </a:r>
            <a:endParaRPr lang="en-US" altLang="en-US" dirty="0" smtClean="0">
              <a:cs typeface="0 Titr Bold" panose="00000700000000000000" pitchFamily="2" charset="-78"/>
            </a:endParaRPr>
          </a:p>
        </p:txBody>
      </p:sp>
      <p:sp>
        <p:nvSpPr>
          <p:cNvPr id="5123" name="Footer Placeholder 3"/>
          <p:cNvSpPr>
            <a:spLocks noGrp="1"/>
          </p:cNvSpPr>
          <p:nvPr>
            <p:ph type="ftr" sz="quarter" idx="10"/>
          </p:nvPr>
        </p:nvSpPr>
        <p:spPr>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pic>
        <p:nvPicPr>
          <p:cNvPr id="3" name="Picture 2"/>
          <p:cNvPicPr>
            <a:picLocks noChangeAspect="1"/>
          </p:cNvPicPr>
          <p:nvPr/>
        </p:nvPicPr>
        <p:blipFill>
          <a:blip r:embed="rId4"/>
          <a:stretch>
            <a:fillRect/>
          </a:stretch>
        </p:blipFill>
        <p:spPr>
          <a:xfrm>
            <a:off x="3014662" y="2060848"/>
            <a:ext cx="3114675" cy="2105025"/>
          </a:xfrm>
          <a:prstGeom prst="rect">
            <a:avLst/>
          </a:prstGeom>
        </p:spPr>
      </p:pic>
      <p:pic>
        <p:nvPicPr>
          <p:cNvPr id="4" name="Picture 3"/>
          <p:cNvPicPr>
            <a:picLocks noChangeAspect="1"/>
          </p:cNvPicPr>
          <p:nvPr/>
        </p:nvPicPr>
        <p:blipFill>
          <a:blip r:embed="rId5"/>
          <a:stretch>
            <a:fillRect/>
          </a:stretch>
        </p:blipFill>
        <p:spPr>
          <a:xfrm>
            <a:off x="3037242" y="4715011"/>
            <a:ext cx="2895600" cy="981075"/>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166"/>
    </mc:Choice>
    <mc:Fallback>
      <p:transition spd="slow" advTm="82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3"/>
          <p:cNvSpPr>
            <a:spLocks noGrp="1"/>
          </p:cNvSpPr>
          <p:nvPr>
            <p:ph type="ftr" sz="quarter" idx="10"/>
          </p:nvPr>
        </p:nvSpPr>
        <p:spPr>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sp>
        <p:nvSpPr>
          <p:cNvPr id="4099" name="Rectangle 2"/>
          <p:cNvSpPr>
            <a:spLocks noGrp="1" noChangeArrowheads="1"/>
          </p:cNvSpPr>
          <p:nvPr>
            <p:ph type="title"/>
          </p:nvPr>
        </p:nvSpPr>
        <p:spPr/>
        <p:txBody>
          <a:bodyPr/>
          <a:lstStyle/>
          <a:p>
            <a:pPr algn="r" eaLnBrk="1" hangingPunct="1"/>
            <a:r>
              <a:rPr lang="fa-IR" altLang="en-US" dirty="0" err="1" smtClean="0">
                <a:cs typeface="0 Titr Bold" panose="00000700000000000000" pitchFamily="2" charset="-78"/>
              </a:rPr>
              <a:t>صفرها</a:t>
            </a:r>
            <a:r>
              <a:rPr lang="fa-IR" altLang="en-US" dirty="0" smtClean="0">
                <a:cs typeface="0 Titr Bold" panose="00000700000000000000" pitchFamily="2" charset="-78"/>
              </a:rPr>
              <a:t> و قطب ها</a:t>
            </a:r>
            <a:endParaRPr lang="en-US" altLang="en-US" dirty="0" smtClean="0">
              <a:cs typeface="0 Titr Bold" panose="00000700000000000000" pitchFamily="2" charset="-78"/>
            </a:endParaRPr>
          </a:p>
        </p:txBody>
      </p:sp>
      <p:pic>
        <p:nvPicPr>
          <p:cNvPr id="3" name="Picture 2"/>
          <p:cNvPicPr>
            <a:picLocks noChangeAspect="1"/>
          </p:cNvPicPr>
          <p:nvPr/>
        </p:nvPicPr>
        <p:blipFill>
          <a:blip r:embed="rId4"/>
          <a:stretch>
            <a:fillRect/>
          </a:stretch>
        </p:blipFill>
        <p:spPr>
          <a:xfrm>
            <a:off x="4094200" y="1988840"/>
            <a:ext cx="1457325" cy="695325"/>
          </a:xfrm>
          <a:prstGeom prst="rect">
            <a:avLst/>
          </a:prstGeom>
        </p:spPr>
      </p:pic>
      <p:sp>
        <p:nvSpPr>
          <p:cNvPr id="12" name="TextBox 11"/>
          <p:cNvSpPr txBox="1"/>
          <p:nvPr/>
        </p:nvSpPr>
        <p:spPr>
          <a:xfrm>
            <a:off x="611560" y="3558074"/>
            <a:ext cx="8228242" cy="2246769"/>
          </a:xfrm>
          <a:prstGeom prst="rect">
            <a:avLst/>
          </a:prstGeom>
          <a:noFill/>
        </p:spPr>
        <p:txBody>
          <a:bodyPr wrap="square" rtlCol="0">
            <a:spAutoFit/>
          </a:bodyPr>
          <a:lstStyle/>
          <a:p>
            <a:pPr algn="r" rtl="1"/>
            <a:r>
              <a:rPr lang="fa-IR" sz="2800" dirty="0" err="1" smtClean="0">
                <a:cs typeface="B Nazanin" panose="00000400000000000000" pitchFamily="2" charset="-78"/>
              </a:rPr>
              <a:t>صفرهای</a:t>
            </a:r>
            <a:r>
              <a:rPr lang="fa-IR" sz="2800" dirty="0" smtClean="0">
                <a:cs typeface="B Nazanin" panose="00000400000000000000" pitchFamily="2" charset="-78"/>
              </a:rPr>
              <a:t> </a:t>
            </a:r>
            <a:r>
              <a:rPr lang="en-US" sz="2800" dirty="0" smtClean="0">
                <a:cs typeface="B Nazanin" panose="00000400000000000000" pitchFamily="2" charset="-78"/>
              </a:rPr>
              <a:t>n(s)</a:t>
            </a:r>
            <a:r>
              <a:rPr lang="fa-IR" sz="2800" dirty="0" smtClean="0">
                <a:cs typeface="B Nazanin" panose="00000400000000000000" pitchFamily="2" charset="-78"/>
              </a:rPr>
              <a:t> </a:t>
            </a:r>
            <a:r>
              <a:rPr lang="fa-IR" sz="2800" dirty="0" err="1" smtClean="0">
                <a:cs typeface="B Nazanin" panose="00000400000000000000" pitchFamily="2" charset="-78"/>
              </a:rPr>
              <a:t>صفرهای</a:t>
            </a:r>
            <a:r>
              <a:rPr lang="fa-IR" sz="2800" dirty="0" smtClean="0">
                <a:cs typeface="B Nazanin" panose="00000400000000000000" pitchFamily="2" charset="-78"/>
              </a:rPr>
              <a:t> تابع تبدیل هستند و </a:t>
            </a:r>
          </a:p>
          <a:p>
            <a:pPr algn="r" rtl="1"/>
            <a:r>
              <a:rPr lang="fa-IR" sz="2800" dirty="0" err="1" smtClean="0">
                <a:cs typeface="B Nazanin" panose="00000400000000000000" pitchFamily="2" charset="-78"/>
              </a:rPr>
              <a:t>صفرهای</a:t>
            </a:r>
            <a:r>
              <a:rPr lang="fa-IR" sz="2800" dirty="0" smtClean="0">
                <a:cs typeface="B Nazanin" panose="00000400000000000000" pitchFamily="2" charset="-78"/>
              </a:rPr>
              <a:t> </a:t>
            </a:r>
            <a:r>
              <a:rPr lang="en-US" sz="2800" dirty="0" smtClean="0">
                <a:cs typeface="B Nazanin" panose="00000400000000000000" pitchFamily="2" charset="-78"/>
              </a:rPr>
              <a:t>d(s)</a:t>
            </a:r>
            <a:r>
              <a:rPr lang="fa-IR" sz="2800" dirty="0" smtClean="0">
                <a:cs typeface="B Nazanin" panose="00000400000000000000" pitchFamily="2" charset="-78"/>
              </a:rPr>
              <a:t> قطب های تابع تبدیل هستند.</a:t>
            </a:r>
          </a:p>
          <a:p>
            <a:pPr algn="r" rtl="1"/>
            <a:endParaRPr lang="fa-IR" sz="2800" dirty="0" smtClean="0">
              <a:cs typeface="B Nazanin" panose="00000400000000000000" pitchFamily="2" charset="-78"/>
            </a:endParaRPr>
          </a:p>
          <a:p>
            <a:pPr algn="r" rtl="1"/>
            <a:r>
              <a:rPr lang="fa-IR" sz="2800" dirty="0" smtClean="0">
                <a:cs typeface="B Nazanin" panose="00000400000000000000" pitchFamily="2" charset="-78"/>
              </a:rPr>
              <a:t>دقت شود که </a:t>
            </a:r>
            <a:r>
              <a:rPr lang="fa-IR" sz="2800" dirty="0" err="1" smtClean="0">
                <a:cs typeface="B Nazanin" panose="00000400000000000000" pitchFamily="2" charset="-78"/>
              </a:rPr>
              <a:t>قطبهای</a:t>
            </a:r>
            <a:r>
              <a:rPr lang="fa-IR" sz="2800" dirty="0" smtClean="0">
                <a:cs typeface="B Nazanin" panose="00000400000000000000" pitchFamily="2" charset="-78"/>
              </a:rPr>
              <a:t> تابع تبدیل زیر مجموعه فرکانسهای طبیعی شبکه خواهند بود.</a:t>
            </a:r>
            <a:endParaRPr lang="en-US" sz="2800" dirty="0">
              <a:cs typeface="B Nazanin" panose="00000400000000000000" pitchFamily="2" charset="-78"/>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66410228"/>
      </p:ext>
    </p:extLst>
  </p:cSld>
  <p:clrMapOvr>
    <a:masterClrMapping/>
  </p:clrMapOvr>
  <mc:AlternateContent xmlns:mc="http://schemas.openxmlformats.org/markup-compatibility/2006">
    <mc:Choice xmlns:p14="http://schemas.microsoft.com/office/powerpoint/2010/main" Requires="p14">
      <p:transition spd="slow" p14:dur="2000" advTm="32730"/>
    </mc:Choice>
    <mc:Fallback>
      <p:transition spd="slow" advTm="32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sp>
        <p:nvSpPr>
          <p:cNvPr id="9" name="Title 1"/>
          <p:cNvSpPr>
            <a:spLocks noGrp="1"/>
          </p:cNvSpPr>
          <p:nvPr>
            <p:ph type="title"/>
          </p:nvPr>
        </p:nvSpPr>
        <p:spPr>
          <a:xfrm>
            <a:off x="107505" y="274638"/>
            <a:ext cx="7571234" cy="1143000"/>
          </a:xfrm>
        </p:spPr>
        <p:txBody>
          <a:bodyPr/>
          <a:lstStyle/>
          <a:p>
            <a:pPr algn="r"/>
            <a:r>
              <a:rPr lang="fa-IR" altLang="en-US" sz="3200" dirty="0" smtClean="0">
                <a:cs typeface="0 Titr Bold" panose="00000700000000000000" pitchFamily="2" charset="-78"/>
              </a:rPr>
              <a:t>پاسخ فرکانسی</a:t>
            </a:r>
            <a:endParaRPr lang="en-US" altLang="en-US" sz="3200" dirty="0" smtClean="0">
              <a:cs typeface="0 Titr Bold" panose="00000700000000000000" pitchFamily="2" charset="-78"/>
            </a:endParaRPr>
          </a:p>
        </p:txBody>
      </p:sp>
      <p:sp>
        <p:nvSpPr>
          <p:cNvPr id="20" name="TextBox 19"/>
          <p:cNvSpPr txBox="1"/>
          <p:nvPr/>
        </p:nvSpPr>
        <p:spPr>
          <a:xfrm>
            <a:off x="457879" y="2979687"/>
            <a:ext cx="8228242" cy="2677656"/>
          </a:xfrm>
          <a:prstGeom prst="rect">
            <a:avLst/>
          </a:prstGeom>
          <a:noFill/>
        </p:spPr>
        <p:txBody>
          <a:bodyPr wrap="square" rtlCol="0">
            <a:spAutoFit/>
          </a:bodyPr>
          <a:lstStyle/>
          <a:p>
            <a:pPr algn="r" rtl="1"/>
            <a:r>
              <a:rPr lang="fa-IR" sz="2800" dirty="0" smtClean="0">
                <a:cs typeface="B Nazanin" panose="00000400000000000000" pitchFamily="2" charset="-78"/>
              </a:rPr>
              <a:t>اگر بجای </a:t>
            </a:r>
            <a:r>
              <a:rPr lang="en-US" sz="2800" dirty="0" smtClean="0">
                <a:cs typeface="B Nazanin" panose="00000400000000000000" pitchFamily="2" charset="-78"/>
              </a:rPr>
              <a:t>s</a:t>
            </a:r>
            <a:r>
              <a:rPr lang="fa-IR" sz="2800" dirty="0" smtClean="0">
                <a:cs typeface="B Nazanin" panose="00000400000000000000" pitchFamily="2" charset="-78"/>
              </a:rPr>
              <a:t> در </a:t>
            </a:r>
            <a:r>
              <a:rPr lang="en-US" sz="2800" dirty="0" smtClean="0">
                <a:cs typeface="B Nazanin" panose="00000400000000000000" pitchFamily="2" charset="-78"/>
              </a:rPr>
              <a:t>H(s)</a:t>
            </a:r>
            <a:r>
              <a:rPr lang="fa-IR" sz="2800" dirty="0" smtClean="0">
                <a:cs typeface="B Nazanin" panose="00000400000000000000" pitchFamily="2" charset="-78"/>
              </a:rPr>
              <a:t>، </a:t>
            </a:r>
            <a:r>
              <a:rPr lang="en-US" sz="2800" dirty="0" smtClean="0">
                <a:cs typeface="B Nazanin" panose="00000400000000000000" pitchFamily="2" charset="-78"/>
              </a:rPr>
              <a:t>j</a:t>
            </a:r>
            <a:r>
              <a:rPr lang="el-GR" sz="2800" dirty="0" smtClean="0">
                <a:cs typeface="B Nazanin" panose="00000400000000000000" pitchFamily="2" charset="-78"/>
              </a:rPr>
              <a:t>ω</a:t>
            </a:r>
            <a:r>
              <a:rPr lang="fa-IR" sz="2800" dirty="0" smtClean="0">
                <a:cs typeface="B Nazanin" panose="00000400000000000000" pitchFamily="2" charset="-78"/>
              </a:rPr>
              <a:t> قرار دهیم، آنگاه پاسخ حالت دائم سینوسی را در فرکانس </a:t>
            </a:r>
            <a:r>
              <a:rPr lang="el-GR" sz="2800" dirty="0" smtClean="0">
                <a:cs typeface="B Nazanin" panose="00000400000000000000" pitchFamily="2" charset="-78"/>
              </a:rPr>
              <a:t>ω</a:t>
            </a:r>
            <a:r>
              <a:rPr lang="fa-IR" sz="2800" dirty="0" smtClean="0">
                <a:cs typeface="B Nazanin" panose="00000400000000000000" pitchFamily="2" charset="-78"/>
              </a:rPr>
              <a:t> بدست آورده ایم.</a:t>
            </a:r>
          </a:p>
          <a:p>
            <a:pPr algn="r" rtl="1"/>
            <a:r>
              <a:rPr lang="fa-IR" sz="2800" dirty="0" smtClean="0">
                <a:cs typeface="B Nazanin" panose="00000400000000000000" pitchFamily="2" charset="-78"/>
              </a:rPr>
              <a:t>اکنون اگر </a:t>
            </a:r>
            <a:r>
              <a:rPr lang="el-GR" sz="2800" dirty="0" smtClean="0">
                <a:cs typeface="B Nazanin" panose="00000400000000000000" pitchFamily="2" charset="-78"/>
              </a:rPr>
              <a:t>ω</a:t>
            </a:r>
            <a:r>
              <a:rPr lang="fa-IR" sz="2800" dirty="0">
                <a:cs typeface="B Nazanin" panose="00000400000000000000" pitchFamily="2" charset="-78"/>
              </a:rPr>
              <a:t> </a:t>
            </a:r>
            <a:r>
              <a:rPr lang="fa-IR" sz="2800" dirty="0" smtClean="0">
                <a:cs typeface="B Nazanin" panose="00000400000000000000" pitchFamily="2" charset="-78"/>
              </a:rPr>
              <a:t>را از صفر تا بینهایت تغییر دهیم، پاسخ فرکانسی شبکه را برای خروجی مورد نظر نسبت به ورودی مورد نظر بدست می آوریم که می توان آن را عملکرد شبکه در برابر ورودی توصیف کرد. </a:t>
            </a:r>
            <a:endParaRPr lang="en-US" sz="2800" dirty="0">
              <a:cs typeface="B Nazanin" panose="00000400000000000000" pitchFamily="2" charset="-78"/>
            </a:endParaRPr>
          </a:p>
        </p:txBody>
      </p:sp>
      <p:pic>
        <p:nvPicPr>
          <p:cNvPr id="2" name="Picture 1"/>
          <p:cNvPicPr>
            <a:picLocks noChangeAspect="1"/>
          </p:cNvPicPr>
          <p:nvPr/>
        </p:nvPicPr>
        <p:blipFill>
          <a:blip r:embed="rId5"/>
          <a:stretch>
            <a:fillRect/>
          </a:stretch>
        </p:blipFill>
        <p:spPr>
          <a:xfrm>
            <a:off x="2915816" y="1988840"/>
            <a:ext cx="3638550" cy="49530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426860769"/>
      </p:ext>
    </p:extLst>
  </p:cSld>
  <p:clrMapOvr>
    <a:masterClrMapping/>
  </p:clrMapOvr>
  <mc:AlternateContent xmlns:mc="http://schemas.openxmlformats.org/markup-compatibility/2006">
    <mc:Choice xmlns:p14="http://schemas.microsoft.com/office/powerpoint/2010/main" Requires="p14">
      <p:transition spd="slow" p14:dur="2000" advTm="128163"/>
    </mc:Choice>
    <mc:Fallback>
      <p:transition spd="slow" advTm="128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sp>
        <p:nvSpPr>
          <p:cNvPr id="9" name="Title 1"/>
          <p:cNvSpPr>
            <a:spLocks noGrp="1"/>
          </p:cNvSpPr>
          <p:nvPr>
            <p:ph type="title"/>
          </p:nvPr>
        </p:nvSpPr>
        <p:spPr>
          <a:xfrm>
            <a:off x="468313" y="274638"/>
            <a:ext cx="7210425" cy="1143000"/>
          </a:xfrm>
        </p:spPr>
        <p:txBody>
          <a:bodyPr/>
          <a:lstStyle/>
          <a:p>
            <a:pPr algn="r"/>
            <a:r>
              <a:rPr lang="fa-IR" altLang="en-US" sz="3200" dirty="0" smtClean="0">
                <a:cs typeface="0 Titr Bold" panose="00000700000000000000" pitchFamily="2" charset="-78"/>
              </a:rPr>
              <a:t>مثال پاسخ فرکانسی شبکه مرتبه 1</a:t>
            </a:r>
            <a:endParaRPr lang="en-US" altLang="en-US" sz="3200" dirty="0" smtClean="0">
              <a:cs typeface="0 Titr Bold" panose="00000700000000000000" pitchFamily="2" charset="-78"/>
            </a:endParaRPr>
          </a:p>
        </p:txBody>
      </p:sp>
      <p:pic>
        <p:nvPicPr>
          <p:cNvPr id="6" name="Picture 5"/>
          <p:cNvPicPr>
            <a:picLocks noChangeAspect="1"/>
          </p:cNvPicPr>
          <p:nvPr/>
        </p:nvPicPr>
        <p:blipFill>
          <a:blip r:embed="rId5"/>
          <a:stretch>
            <a:fillRect/>
          </a:stretch>
        </p:blipFill>
        <p:spPr>
          <a:xfrm>
            <a:off x="107504" y="1726406"/>
            <a:ext cx="3114675" cy="2105025"/>
          </a:xfrm>
          <a:prstGeom prst="rect">
            <a:avLst/>
          </a:prstGeom>
        </p:spPr>
      </p:pic>
      <p:pic>
        <p:nvPicPr>
          <p:cNvPr id="7" name="Picture 6"/>
          <p:cNvPicPr>
            <a:picLocks noChangeAspect="1"/>
          </p:cNvPicPr>
          <p:nvPr/>
        </p:nvPicPr>
        <p:blipFill>
          <a:blip r:embed="rId6"/>
          <a:stretch>
            <a:fillRect/>
          </a:stretch>
        </p:blipFill>
        <p:spPr>
          <a:xfrm>
            <a:off x="3124200" y="1908621"/>
            <a:ext cx="2895600" cy="981075"/>
          </a:xfrm>
          <a:prstGeom prst="rect">
            <a:avLst/>
          </a:prstGeom>
        </p:spPr>
      </p:pic>
      <p:pic>
        <p:nvPicPr>
          <p:cNvPr id="3" name="Picture 2"/>
          <p:cNvPicPr>
            <a:picLocks noChangeAspect="1"/>
          </p:cNvPicPr>
          <p:nvPr/>
        </p:nvPicPr>
        <p:blipFill>
          <a:blip r:embed="rId7"/>
          <a:stretch>
            <a:fillRect/>
          </a:stretch>
        </p:blipFill>
        <p:spPr>
          <a:xfrm>
            <a:off x="3018496" y="2761608"/>
            <a:ext cx="3200400" cy="800100"/>
          </a:xfrm>
          <a:prstGeom prst="rect">
            <a:avLst/>
          </a:prstGeom>
        </p:spPr>
      </p:pic>
      <p:pic>
        <p:nvPicPr>
          <p:cNvPr id="4" name="Picture 3"/>
          <p:cNvPicPr>
            <a:picLocks noChangeAspect="1"/>
          </p:cNvPicPr>
          <p:nvPr/>
        </p:nvPicPr>
        <p:blipFill>
          <a:blip r:embed="rId8"/>
          <a:stretch>
            <a:fillRect/>
          </a:stretch>
        </p:blipFill>
        <p:spPr>
          <a:xfrm>
            <a:off x="6660232" y="1962003"/>
            <a:ext cx="1162050" cy="781050"/>
          </a:xfrm>
          <a:prstGeom prst="rect">
            <a:avLst/>
          </a:prstGeom>
        </p:spPr>
      </p:pic>
      <p:pic>
        <p:nvPicPr>
          <p:cNvPr id="5" name="Picture 4"/>
          <p:cNvPicPr>
            <a:picLocks noChangeAspect="1"/>
          </p:cNvPicPr>
          <p:nvPr/>
        </p:nvPicPr>
        <p:blipFill>
          <a:blip r:embed="rId9"/>
          <a:stretch>
            <a:fillRect/>
          </a:stretch>
        </p:blipFill>
        <p:spPr>
          <a:xfrm>
            <a:off x="251520" y="4615010"/>
            <a:ext cx="4895850" cy="904875"/>
          </a:xfrm>
          <a:prstGeom prst="rect">
            <a:avLst/>
          </a:prstGeom>
        </p:spPr>
      </p:pic>
      <p:pic>
        <p:nvPicPr>
          <p:cNvPr id="8" name="Picture 7"/>
          <p:cNvPicPr>
            <a:picLocks noChangeAspect="1"/>
          </p:cNvPicPr>
          <p:nvPr/>
        </p:nvPicPr>
        <p:blipFill>
          <a:blip r:embed="rId10"/>
          <a:stretch>
            <a:fillRect/>
          </a:stretch>
        </p:blipFill>
        <p:spPr>
          <a:xfrm>
            <a:off x="5724128" y="4710980"/>
            <a:ext cx="2743200" cy="781050"/>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235"/>
    </mc:Choice>
    <mc:Fallback>
      <p:transition spd="slow" advTm="50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sp>
        <p:nvSpPr>
          <p:cNvPr id="9" name="Title 1"/>
          <p:cNvSpPr>
            <a:spLocks noGrp="1"/>
          </p:cNvSpPr>
          <p:nvPr>
            <p:ph type="title"/>
          </p:nvPr>
        </p:nvSpPr>
        <p:spPr>
          <a:xfrm>
            <a:off x="468313" y="274638"/>
            <a:ext cx="7210425" cy="1143000"/>
          </a:xfrm>
        </p:spPr>
        <p:txBody>
          <a:bodyPr/>
          <a:lstStyle/>
          <a:p>
            <a:pPr algn="r"/>
            <a:r>
              <a:rPr lang="fa-IR" altLang="en-US" sz="3200" dirty="0" smtClean="0">
                <a:cs typeface="0 Titr Bold" panose="00000700000000000000" pitchFamily="2" charset="-78"/>
              </a:rPr>
              <a:t>ترسیم پاسخ فرکانسی مثال</a:t>
            </a:r>
            <a:endParaRPr lang="en-US" altLang="en-US" sz="3200" dirty="0" smtClean="0">
              <a:cs typeface="0 Titr Bold" panose="00000700000000000000" pitchFamily="2" charset="-78"/>
            </a:endParaRPr>
          </a:p>
        </p:txBody>
      </p:sp>
      <p:pic>
        <p:nvPicPr>
          <p:cNvPr id="3" name="Picture 2"/>
          <p:cNvPicPr>
            <a:picLocks noChangeAspect="1"/>
          </p:cNvPicPr>
          <p:nvPr/>
        </p:nvPicPr>
        <p:blipFill>
          <a:blip r:embed="rId5"/>
          <a:stretch>
            <a:fillRect/>
          </a:stretch>
        </p:blipFill>
        <p:spPr>
          <a:xfrm>
            <a:off x="251520" y="1844824"/>
            <a:ext cx="1685925" cy="762000"/>
          </a:xfrm>
          <a:prstGeom prst="rect">
            <a:avLst/>
          </a:prstGeom>
        </p:spPr>
      </p:pic>
      <p:pic>
        <p:nvPicPr>
          <p:cNvPr id="4" name="Picture 3"/>
          <p:cNvPicPr>
            <a:picLocks noChangeAspect="1"/>
          </p:cNvPicPr>
          <p:nvPr/>
        </p:nvPicPr>
        <p:blipFill>
          <a:blip r:embed="rId6"/>
          <a:stretch>
            <a:fillRect/>
          </a:stretch>
        </p:blipFill>
        <p:spPr>
          <a:xfrm>
            <a:off x="2555776" y="1830463"/>
            <a:ext cx="2447925" cy="847725"/>
          </a:xfrm>
          <a:prstGeom prst="rect">
            <a:avLst/>
          </a:prstGeom>
        </p:spPr>
      </p:pic>
      <p:pic>
        <p:nvPicPr>
          <p:cNvPr id="5" name="Picture 4"/>
          <p:cNvPicPr>
            <a:picLocks noChangeAspect="1"/>
          </p:cNvPicPr>
          <p:nvPr/>
        </p:nvPicPr>
        <p:blipFill>
          <a:blip r:embed="rId7"/>
          <a:stretch>
            <a:fillRect/>
          </a:stretch>
        </p:blipFill>
        <p:spPr>
          <a:xfrm>
            <a:off x="5012572" y="1700808"/>
            <a:ext cx="3638550" cy="1314450"/>
          </a:xfrm>
          <a:prstGeom prst="rect">
            <a:avLst/>
          </a:prstGeom>
        </p:spPr>
      </p:pic>
      <p:pic>
        <p:nvPicPr>
          <p:cNvPr id="12" name="Picture 11"/>
          <p:cNvPicPr>
            <a:picLocks noChangeAspect="1"/>
          </p:cNvPicPr>
          <p:nvPr/>
        </p:nvPicPr>
        <p:blipFill>
          <a:blip r:embed="rId8"/>
          <a:stretch>
            <a:fillRect/>
          </a:stretch>
        </p:blipFill>
        <p:spPr>
          <a:xfrm>
            <a:off x="1608676" y="3069266"/>
            <a:ext cx="5926647" cy="2892897"/>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183842140"/>
      </p:ext>
    </p:extLst>
  </p:cSld>
  <p:clrMapOvr>
    <a:masterClrMapping/>
  </p:clrMapOvr>
  <mc:AlternateContent xmlns:mc="http://schemas.openxmlformats.org/markup-compatibility/2006">
    <mc:Choice xmlns:p14="http://schemas.microsoft.com/office/powerpoint/2010/main" Requires="p14">
      <p:transition spd="slow" p14:dur="2000" advTm="41091"/>
    </mc:Choice>
    <mc:Fallback>
      <p:transition spd="slow" advTm="4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fa-IR" altLang="en-US" sz="1400" smtClean="0">
                <a:cs typeface="B Titr" panose="00000700000000000000" pitchFamily="2" charset="-78"/>
              </a:rPr>
              <a:t>مدارهای الکتریکی 2</a:t>
            </a:r>
            <a:endParaRPr lang="en-US" altLang="en-US" sz="1400" smtClean="0">
              <a:cs typeface="B Titr" panose="00000700000000000000" pitchFamily="2" charset="-78"/>
            </a:endParaRPr>
          </a:p>
        </p:txBody>
      </p:sp>
      <p:sp>
        <p:nvSpPr>
          <p:cNvPr id="9" name="Title 1"/>
          <p:cNvSpPr>
            <a:spLocks noGrp="1"/>
          </p:cNvSpPr>
          <p:nvPr>
            <p:ph type="title"/>
          </p:nvPr>
        </p:nvSpPr>
        <p:spPr>
          <a:xfrm>
            <a:off x="107505" y="274638"/>
            <a:ext cx="7571234" cy="1143000"/>
          </a:xfrm>
        </p:spPr>
        <p:txBody>
          <a:bodyPr/>
          <a:lstStyle/>
          <a:p>
            <a:pPr algn="r"/>
            <a:r>
              <a:rPr lang="fa-IR" altLang="en-US" sz="3200" dirty="0" smtClean="0">
                <a:cs typeface="0 Titr Bold" panose="00000700000000000000" pitchFamily="2" charset="-78"/>
              </a:rPr>
              <a:t>ترسیم پاسخ فرکانسی ادامه</a:t>
            </a:r>
            <a:endParaRPr lang="en-US" altLang="en-US" sz="3200" dirty="0" smtClean="0">
              <a:cs typeface="0 Titr Bold" panose="00000700000000000000" pitchFamily="2" charset="-78"/>
            </a:endParaRPr>
          </a:p>
        </p:txBody>
      </p:sp>
      <p:pic>
        <p:nvPicPr>
          <p:cNvPr id="3" name="Picture 2"/>
          <p:cNvPicPr>
            <a:picLocks noChangeAspect="1"/>
          </p:cNvPicPr>
          <p:nvPr/>
        </p:nvPicPr>
        <p:blipFill>
          <a:blip r:embed="rId5"/>
          <a:stretch>
            <a:fillRect/>
          </a:stretch>
        </p:blipFill>
        <p:spPr>
          <a:xfrm>
            <a:off x="251520" y="1675947"/>
            <a:ext cx="4603569" cy="2307226"/>
          </a:xfrm>
          <a:prstGeom prst="rect">
            <a:avLst/>
          </a:prstGeom>
        </p:spPr>
      </p:pic>
      <p:pic>
        <p:nvPicPr>
          <p:cNvPr id="4" name="Picture 3"/>
          <p:cNvPicPr>
            <a:picLocks noChangeAspect="1"/>
          </p:cNvPicPr>
          <p:nvPr/>
        </p:nvPicPr>
        <p:blipFill>
          <a:blip r:embed="rId6"/>
          <a:stretch>
            <a:fillRect/>
          </a:stretch>
        </p:blipFill>
        <p:spPr>
          <a:xfrm>
            <a:off x="6300192" y="1916832"/>
            <a:ext cx="2428875" cy="2962275"/>
          </a:xfrm>
          <a:prstGeom prst="rect">
            <a:avLst/>
          </a:prstGeom>
        </p:spPr>
      </p:pic>
      <p:pic>
        <p:nvPicPr>
          <p:cNvPr id="7" name="Picture 6"/>
          <p:cNvPicPr>
            <a:picLocks noChangeAspect="1"/>
          </p:cNvPicPr>
          <p:nvPr/>
        </p:nvPicPr>
        <p:blipFill>
          <a:blip r:embed="rId7"/>
          <a:stretch>
            <a:fillRect/>
          </a:stretch>
        </p:blipFill>
        <p:spPr>
          <a:xfrm>
            <a:off x="124537" y="3983173"/>
            <a:ext cx="4536503" cy="2054996"/>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07593582"/>
      </p:ext>
    </p:extLst>
  </p:cSld>
  <p:clrMapOvr>
    <a:masterClrMapping/>
  </p:clrMapOvr>
  <mc:AlternateContent xmlns:mc="http://schemas.openxmlformats.org/markup-compatibility/2006">
    <mc:Choice xmlns:p14="http://schemas.microsoft.com/office/powerpoint/2010/main" Requires="p14">
      <p:transition spd="slow" p14:dur="2000" advTm="824"/>
    </mc:Choice>
    <mc:Fallback>
      <p:transition spd="slow" advTm="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9.3|16.1|8.2"/>
</p:tagLst>
</file>

<file path=ppt/tags/tag2.xml><?xml version="1.0" encoding="utf-8"?>
<p:tagLst xmlns:a="http://schemas.openxmlformats.org/drawingml/2006/main" xmlns:r="http://schemas.openxmlformats.org/officeDocument/2006/relationships" xmlns:p="http://schemas.openxmlformats.org/presentationml/2006/main">
  <p:tag name="TIMING" val="|30|9.3|16.1|8.2"/>
</p:tagLst>
</file>

<file path=ppt/tags/tag3.xml><?xml version="1.0" encoding="utf-8"?>
<p:tagLst xmlns:a="http://schemas.openxmlformats.org/drawingml/2006/main" xmlns:r="http://schemas.openxmlformats.org/officeDocument/2006/relationships" xmlns:p="http://schemas.openxmlformats.org/presentationml/2006/main">
  <p:tag name="TIMING" val="|30|9.3|16.1|8.2"/>
</p:tagLst>
</file>

<file path=ppt/tags/tag4.xml><?xml version="1.0" encoding="utf-8"?>
<p:tagLst xmlns:a="http://schemas.openxmlformats.org/drawingml/2006/main" xmlns:r="http://schemas.openxmlformats.org/officeDocument/2006/relationships" xmlns:p="http://schemas.openxmlformats.org/presentationml/2006/main">
  <p:tag name="TIMING" val="|30|9.3|16.1|8.2"/>
</p:tagLst>
</file>

<file path=ppt/tags/tag5.xml><?xml version="1.0" encoding="utf-8"?>
<p:tagLst xmlns:a="http://schemas.openxmlformats.org/drawingml/2006/main" xmlns:r="http://schemas.openxmlformats.org/officeDocument/2006/relationships" xmlns:p="http://schemas.openxmlformats.org/presentationml/2006/main">
  <p:tag name="TIMING" val="|30|9.3|16.1|8.2"/>
</p:tagLst>
</file>

<file path=ppt/tags/tag6.xml><?xml version="1.0" encoding="utf-8"?>
<p:tagLst xmlns:a="http://schemas.openxmlformats.org/drawingml/2006/main" xmlns:r="http://schemas.openxmlformats.org/officeDocument/2006/relationships" xmlns:p="http://schemas.openxmlformats.org/presentationml/2006/main">
  <p:tag name="TIMING" val="|30|9.3|16.1|8.2"/>
</p:tagLst>
</file>

<file path=ppt/tags/tag7.xml><?xml version="1.0" encoding="utf-8"?>
<p:tagLst xmlns:a="http://schemas.openxmlformats.org/drawingml/2006/main" xmlns:r="http://schemas.openxmlformats.org/officeDocument/2006/relationships" xmlns:p="http://schemas.openxmlformats.org/presentationml/2006/main">
  <p:tag name="TIMING" val="|30|9.3|16.1|8.2"/>
</p:tagLst>
</file>

<file path=ppt/tags/tag8.xml><?xml version="1.0" encoding="utf-8"?>
<p:tagLst xmlns:a="http://schemas.openxmlformats.org/drawingml/2006/main" xmlns:r="http://schemas.openxmlformats.org/officeDocument/2006/relationships" xmlns:p="http://schemas.openxmlformats.org/presentationml/2006/main">
  <p:tag name="TIMING" val="|30|9.3|16.1|8.2"/>
</p:tagLst>
</file>

<file path=ppt/tags/tag9.xml><?xml version="1.0" encoding="utf-8"?>
<p:tagLst xmlns:a="http://schemas.openxmlformats.org/drawingml/2006/main" xmlns:r="http://schemas.openxmlformats.org/officeDocument/2006/relationships" xmlns:p="http://schemas.openxmlformats.org/presentationml/2006/main">
  <p:tag name="TIMING" val="|30|9.3|16.1|8.2"/>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SA" altLang="en-US" sz="4400" b="1" i="0" u="none" strike="noStrike" cap="none" normalizeH="0" baseline="0" smtClean="0">
            <a:ln>
              <a:noFill/>
            </a:ln>
            <a:solidFill>
              <a:schemeClr val="tx2"/>
            </a:solidFill>
            <a:effectLst/>
            <a:latin typeface="Arial" panose="020B0604020202020204" pitchFamily="34" charset="0"/>
            <a:cs typeface="2  Titr"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1" eaLnBrk="1" fontAlgn="base" latinLnBrk="0" hangingPunct="1">
          <a:lnSpc>
            <a:spcPct val="100000"/>
          </a:lnSpc>
          <a:spcBef>
            <a:spcPct val="0"/>
          </a:spcBef>
          <a:spcAft>
            <a:spcPct val="0"/>
          </a:spcAft>
          <a:buClrTx/>
          <a:buSzTx/>
          <a:buFontTx/>
          <a:buNone/>
          <a:tabLst/>
          <a:defRPr kumimoji="0" lang="ar-SA" altLang="en-US" sz="4400" b="1" i="0" u="none" strike="noStrike" cap="none" normalizeH="0" baseline="0" smtClean="0">
            <a:ln>
              <a:noFill/>
            </a:ln>
            <a:solidFill>
              <a:schemeClr val="tx2"/>
            </a:solidFill>
            <a:effectLst/>
            <a:latin typeface="Arial" panose="020B0604020202020204" pitchFamily="34" charset="0"/>
            <a:cs typeface="2  Titr" pitchFamily="2"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1823</TotalTime>
  <Words>193</Words>
  <Application>Microsoft Office PowerPoint</Application>
  <PresentationFormat>On-screen Show (4:3)</PresentationFormat>
  <Paragraphs>34</Paragraphs>
  <Slides>13</Slides>
  <Notes>0</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0 Titr Bold</vt:lpstr>
      <vt:lpstr>2  Titr</vt:lpstr>
      <vt:lpstr>Arial</vt:lpstr>
      <vt:lpstr>B Nazanin</vt:lpstr>
      <vt:lpstr>B Titr</vt:lpstr>
      <vt:lpstr>Calibri</vt:lpstr>
      <vt:lpstr>Default Design</vt:lpstr>
      <vt:lpstr>توابع شبکه </vt:lpstr>
      <vt:lpstr>PowerPoint Presentation</vt:lpstr>
      <vt:lpstr>خواص توابع شبکه</vt:lpstr>
      <vt:lpstr>مثال یک</vt:lpstr>
      <vt:lpstr>صفرها و قطب ها</vt:lpstr>
      <vt:lpstr>پاسخ فرکانسی</vt:lpstr>
      <vt:lpstr>مثال پاسخ فرکانسی شبکه مرتبه 1</vt:lpstr>
      <vt:lpstr>ترسیم پاسخ فرکانسی مثال</vt:lpstr>
      <vt:lpstr>ترسیم پاسخ فرکانسی ادامه</vt:lpstr>
      <vt:lpstr>پاسخ فرکانسی شبکه مرتبه 2</vt:lpstr>
      <vt:lpstr>ترسیم پاسخ فرکانسی</vt:lpstr>
      <vt:lpstr>ترسیم پاسخ فرکانسی شبکه مرتبه 2</vt:lpstr>
      <vt:lpstr>ترسیم پاسخ شبکه در حالت کلی</vt:lpstr>
    </vt:vector>
  </TitlesOfParts>
  <Company>MRTsoft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det</dc:creator>
  <cp:lastModifiedBy>HVLAB5</cp:lastModifiedBy>
  <cp:revision>235</cp:revision>
  <dcterms:created xsi:type="dcterms:W3CDTF">2006-09-23T12:30:29Z</dcterms:created>
  <dcterms:modified xsi:type="dcterms:W3CDTF">2021-05-01T12:29:44Z</dcterms:modified>
</cp:coreProperties>
</file>